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09" r:id="rId4"/>
  </p:sldMasterIdLst>
  <p:handoutMasterIdLst>
    <p:handoutMasterId r:id="rId24"/>
  </p:handoutMasterIdLst>
  <p:sldIdLst>
    <p:sldId id="416" r:id="rId5"/>
    <p:sldId id="418" r:id="rId6"/>
    <p:sldId id="421" r:id="rId7"/>
    <p:sldId id="422" r:id="rId8"/>
    <p:sldId id="423" r:id="rId9"/>
    <p:sldId id="424" r:id="rId10"/>
    <p:sldId id="426" r:id="rId11"/>
    <p:sldId id="419" r:id="rId12"/>
    <p:sldId id="420" r:id="rId13"/>
    <p:sldId id="425" r:id="rId14"/>
    <p:sldId id="384" r:id="rId15"/>
    <p:sldId id="305" r:id="rId16"/>
    <p:sldId id="407" r:id="rId17"/>
    <p:sldId id="410" r:id="rId18"/>
    <p:sldId id="411" r:id="rId19"/>
    <p:sldId id="412" r:id="rId20"/>
    <p:sldId id="413" r:id="rId21"/>
    <p:sldId id="409" r:id="rId22"/>
    <p:sldId id="41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993" autoAdjust="0"/>
  </p:normalViewPr>
  <p:slideViewPr>
    <p:cSldViewPr snapToGrid="0" snapToObjects="1">
      <p:cViewPr varScale="1">
        <p:scale>
          <a:sx n="87" d="100"/>
          <a:sy n="87" d="100"/>
        </p:scale>
        <p:origin x="528" y="58"/>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6/29/2022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F5356824-A55C-4F44-B9CB-109B027241D7}" type="datetimeFigureOut">
              <a:rPr lang="en-US" smtClean="0"/>
              <a:t>6/29/2022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42434153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356824-A55C-4F44-B9CB-109B027241D7}" type="datetimeFigureOut">
              <a:rPr lang="en-US" smtClean="0"/>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15212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356824-A55C-4F44-B9CB-109B027241D7}" type="datetimeFigureOut">
              <a:rPr lang="en-US" smtClean="0"/>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62797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70" lvl="0" indent="-457178">
              <a:spcBef>
                <a:spcPts val="0"/>
              </a:spcBef>
              <a:spcAft>
                <a:spcPts val="0"/>
              </a:spcAft>
              <a:buSzPts val="1800"/>
              <a:buChar char="●"/>
              <a:defRPr/>
            </a:lvl1pPr>
            <a:lvl2pPr marL="1219140" lvl="1" indent="-423312">
              <a:spcBef>
                <a:spcPts val="0"/>
              </a:spcBef>
              <a:spcAft>
                <a:spcPts val="0"/>
              </a:spcAft>
              <a:buSzPts val="1400"/>
              <a:buChar char="○"/>
              <a:defRPr/>
            </a:lvl2pPr>
            <a:lvl3pPr marL="1828709" lvl="2" indent="-423312">
              <a:spcBef>
                <a:spcPts val="0"/>
              </a:spcBef>
              <a:spcAft>
                <a:spcPts val="0"/>
              </a:spcAft>
              <a:buSzPts val="1400"/>
              <a:buChar char="■"/>
              <a:defRPr/>
            </a:lvl3pPr>
            <a:lvl4pPr marL="2438278" lvl="3" indent="-423312">
              <a:spcBef>
                <a:spcPts val="0"/>
              </a:spcBef>
              <a:spcAft>
                <a:spcPts val="0"/>
              </a:spcAft>
              <a:buSzPts val="1400"/>
              <a:buChar char="●"/>
              <a:defRPr/>
            </a:lvl4pPr>
            <a:lvl5pPr marL="3047848" lvl="4" indent="-423312">
              <a:spcBef>
                <a:spcPts val="0"/>
              </a:spcBef>
              <a:spcAft>
                <a:spcPts val="0"/>
              </a:spcAft>
              <a:buSzPts val="1400"/>
              <a:buChar char="○"/>
              <a:defRPr/>
            </a:lvl5pPr>
            <a:lvl6pPr marL="3657418" lvl="5" indent="-423312">
              <a:spcBef>
                <a:spcPts val="0"/>
              </a:spcBef>
              <a:spcAft>
                <a:spcPts val="0"/>
              </a:spcAft>
              <a:buSzPts val="1400"/>
              <a:buChar char="■"/>
              <a:defRPr/>
            </a:lvl6pPr>
            <a:lvl7pPr marL="4266987" lvl="6" indent="-423312">
              <a:spcBef>
                <a:spcPts val="0"/>
              </a:spcBef>
              <a:spcAft>
                <a:spcPts val="0"/>
              </a:spcAft>
              <a:buSzPts val="1400"/>
              <a:buChar char="●"/>
              <a:defRPr/>
            </a:lvl7pPr>
            <a:lvl8pPr marL="4876557" lvl="7" indent="-423312">
              <a:spcBef>
                <a:spcPts val="0"/>
              </a:spcBef>
              <a:spcAft>
                <a:spcPts val="0"/>
              </a:spcAft>
              <a:buSzPts val="1400"/>
              <a:buChar char="○"/>
              <a:defRPr/>
            </a:lvl8pPr>
            <a:lvl9pPr marL="5486126" lvl="8" indent="-423312">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83708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8" y="0"/>
            <a:ext cx="11067515"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8" y="-1"/>
            <a:ext cx="11067515"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14718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4"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4" y="1507068"/>
            <a:ext cx="10134371" cy="4849283"/>
          </a:xfrm>
        </p:spPr>
        <p:txBody>
          <a:bodyPr lIns="0" rIns="0" anchor="t">
            <a:normAutofit/>
          </a:bodyPr>
          <a:lstStyle>
            <a:lvl1pPr marL="0" indent="0">
              <a:lnSpc>
                <a:spcPct val="100000"/>
              </a:lnSpc>
              <a:buNone/>
              <a:defRPr sz="1600">
                <a:latin typeface="+mj-lt"/>
              </a:defRPr>
            </a:lvl1pPr>
            <a:lvl2pPr marL="457189" indent="0">
              <a:lnSpc>
                <a:spcPct val="100000"/>
              </a:lnSpc>
              <a:buNone/>
              <a:defRPr sz="1600">
                <a:latin typeface="+mj-lt"/>
              </a:defRPr>
            </a:lvl2pPr>
            <a:lvl3pPr marL="914377" indent="0">
              <a:lnSpc>
                <a:spcPct val="100000"/>
              </a:lnSpc>
              <a:buNone/>
              <a:defRPr sz="1600">
                <a:latin typeface="+mj-lt"/>
              </a:defRPr>
            </a:lvl3pPr>
            <a:lvl4pPr marL="1371566" indent="0">
              <a:lnSpc>
                <a:spcPct val="100000"/>
              </a:lnSpc>
              <a:buNone/>
              <a:defRPr sz="1600">
                <a:latin typeface="+mj-lt"/>
              </a:defRPr>
            </a:lvl4pPr>
            <a:lvl5pPr marL="1828754"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278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7" y="0"/>
            <a:ext cx="6098947"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7"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3"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6" y="0"/>
            <a:ext cx="6098947"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3"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22"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5"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8"/>
            <a:ext cx="10115221" cy="4849283"/>
          </a:xfrm>
        </p:spPr>
        <p:txBody>
          <a:bodyPr lIns="0" rIns="0" anchor="t">
            <a:normAutofit/>
          </a:bodyPr>
          <a:lstStyle>
            <a:lvl1pPr marL="0" indent="0">
              <a:lnSpc>
                <a:spcPct val="100000"/>
              </a:lnSpc>
              <a:buNone/>
              <a:defRPr sz="1600">
                <a:latin typeface="+mj-lt"/>
              </a:defRPr>
            </a:lvl1pPr>
            <a:lvl2pPr marL="457189" indent="0">
              <a:lnSpc>
                <a:spcPct val="100000"/>
              </a:lnSpc>
              <a:buNone/>
              <a:defRPr sz="1600">
                <a:latin typeface="+mj-lt"/>
              </a:defRPr>
            </a:lvl2pPr>
            <a:lvl3pPr marL="914377" indent="0">
              <a:lnSpc>
                <a:spcPct val="100000"/>
              </a:lnSpc>
              <a:buNone/>
              <a:defRPr sz="1600">
                <a:latin typeface="+mj-lt"/>
              </a:defRPr>
            </a:lvl3pPr>
            <a:lvl4pPr marL="1371566" indent="0">
              <a:lnSpc>
                <a:spcPct val="100000"/>
              </a:lnSpc>
              <a:buNone/>
              <a:defRPr sz="1600">
                <a:latin typeface="+mj-lt"/>
              </a:defRPr>
            </a:lvl4pPr>
            <a:lvl5pPr marL="1828754"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3"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356824-A55C-4F44-B9CB-109B027241D7}" type="datetimeFigureOut">
              <a:rPr lang="en-US" smtClean="0"/>
              <a:t>6/29/2022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858173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6" y="1507068"/>
            <a:ext cx="11369071" cy="4849283"/>
          </a:xfrm>
        </p:spPr>
        <p:txBody>
          <a:bodyPr lIns="0" rIns="0" anchor="t">
            <a:normAutofit/>
          </a:bodyPr>
          <a:lstStyle>
            <a:lvl1pPr marL="0" indent="0">
              <a:lnSpc>
                <a:spcPct val="100000"/>
              </a:lnSpc>
              <a:buNone/>
              <a:defRPr sz="1600">
                <a:latin typeface="+mj-lt"/>
              </a:defRPr>
            </a:lvl1pPr>
            <a:lvl2pPr marL="457189" indent="0">
              <a:lnSpc>
                <a:spcPct val="100000"/>
              </a:lnSpc>
              <a:buNone/>
              <a:defRPr sz="1600">
                <a:latin typeface="+mj-lt"/>
              </a:defRPr>
            </a:lvl2pPr>
            <a:lvl3pPr marL="914377" indent="0">
              <a:lnSpc>
                <a:spcPct val="100000"/>
              </a:lnSpc>
              <a:buNone/>
              <a:defRPr sz="1600">
                <a:latin typeface="+mj-lt"/>
              </a:defRPr>
            </a:lvl3pPr>
            <a:lvl4pPr marL="1371566" indent="0">
              <a:lnSpc>
                <a:spcPct val="100000"/>
              </a:lnSpc>
              <a:buNone/>
              <a:defRPr sz="1600">
                <a:latin typeface="+mj-lt"/>
              </a:defRPr>
            </a:lvl4pPr>
            <a:lvl5pPr marL="1828754"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4"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4" y="1507068"/>
            <a:ext cx="10134371" cy="4849283"/>
          </a:xfrm>
        </p:spPr>
        <p:txBody>
          <a:bodyPr lIns="0" rIns="0" anchor="t">
            <a:normAutofit/>
          </a:bodyPr>
          <a:lstStyle>
            <a:lvl1pPr marL="0" indent="0">
              <a:lnSpc>
                <a:spcPct val="100000"/>
              </a:lnSpc>
              <a:buNone/>
              <a:defRPr sz="1600">
                <a:solidFill>
                  <a:schemeClr val="bg1"/>
                </a:solidFill>
                <a:latin typeface="+mj-lt"/>
              </a:defRPr>
            </a:lvl1pPr>
            <a:lvl2pPr marL="457189" indent="0">
              <a:lnSpc>
                <a:spcPct val="100000"/>
              </a:lnSpc>
              <a:buNone/>
              <a:defRPr sz="1600">
                <a:solidFill>
                  <a:schemeClr val="bg1"/>
                </a:solidFill>
                <a:latin typeface="+mj-lt"/>
              </a:defRPr>
            </a:lvl2pPr>
            <a:lvl3pPr marL="914377" indent="0">
              <a:lnSpc>
                <a:spcPct val="100000"/>
              </a:lnSpc>
              <a:buNone/>
              <a:defRPr sz="1600">
                <a:solidFill>
                  <a:schemeClr val="bg1"/>
                </a:solidFill>
                <a:latin typeface="+mj-lt"/>
              </a:defRPr>
            </a:lvl3pPr>
            <a:lvl4pPr marL="1371566" indent="0">
              <a:lnSpc>
                <a:spcPct val="100000"/>
              </a:lnSpc>
              <a:buNone/>
              <a:defRPr sz="1600">
                <a:solidFill>
                  <a:schemeClr val="bg1"/>
                </a:solidFill>
                <a:latin typeface="+mj-lt"/>
              </a:defRPr>
            </a:lvl4pPr>
            <a:lvl5pPr marL="1828754"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6" y="1507068"/>
            <a:ext cx="11369071" cy="4849283"/>
          </a:xfrm>
        </p:spPr>
        <p:txBody>
          <a:bodyPr lIns="0" rIns="0" anchor="t">
            <a:normAutofit/>
          </a:bodyPr>
          <a:lstStyle>
            <a:lvl1pPr marL="0" indent="0">
              <a:lnSpc>
                <a:spcPct val="100000"/>
              </a:lnSpc>
              <a:buNone/>
              <a:defRPr sz="1600">
                <a:solidFill>
                  <a:schemeClr val="bg1"/>
                </a:solidFill>
                <a:latin typeface="+mj-lt"/>
              </a:defRPr>
            </a:lvl1pPr>
            <a:lvl2pPr marL="457189" indent="0">
              <a:lnSpc>
                <a:spcPct val="100000"/>
              </a:lnSpc>
              <a:buNone/>
              <a:defRPr sz="1600">
                <a:solidFill>
                  <a:schemeClr val="bg1"/>
                </a:solidFill>
                <a:latin typeface="+mj-lt"/>
              </a:defRPr>
            </a:lvl2pPr>
            <a:lvl3pPr marL="914377" indent="0">
              <a:lnSpc>
                <a:spcPct val="100000"/>
              </a:lnSpc>
              <a:buNone/>
              <a:defRPr sz="1600">
                <a:solidFill>
                  <a:schemeClr val="bg1"/>
                </a:solidFill>
                <a:latin typeface="+mj-lt"/>
              </a:defRPr>
            </a:lvl3pPr>
            <a:lvl4pPr marL="1371566" indent="0">
              <a:lnSpc>
                <a:spcPct val="100000"/>
              </a:lnSpc>
              <a:buNone/>
              <a:defRPr sz="1600">
                <a:solidFill>
                  <a:schemeClr val="bg1"/>
                </a:solidFill>
                <a:latin typeface="+mj-lt"/>
              </a:defRPr>
            </a:lvl4pPr>
            <a:lvl5pPr marL="1828754"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7"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3"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7"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2"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81"/>
            <a:ext cx="10668000" cy="3375025"/>
          </a:xfrm>
          <a:prstGeom prst="rect">
            <a:avLst/>
          </a:prstGeom>
          <a:solidFill>
            <a:schemeClr val="accent4">
              <a:lumMod val="50000"/>
            </a:schemeClr>
          </a:solidFill>
        </p:spPr>
        <p:txBody>
          <a:bodyPr/>
          <a:lstStyle/>
          <a:p>
            <a:r>
              <a:rPr lang="en-US" smtClean="0"/>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5" y="339648"/>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3"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6" y="3482981"/>
            <a:ext cx="10961177" cy="3375025"/>
          </a:xfrm>
          <a:prstGeom prst="rect">
            <a:avLst/>
          </a:prstGeom>
          <a:solidFill>
            <a:schemeClr val="accent4">
              <a:lumMod val="50000"/>
            </a:schemeClr>
          </a:solidFill>
        </p:spPr>
        <p:txBody>
          <a:bodyPr/>
          <a:lstStyle/>
          <a:p>
            <a:r>
              <a:rPr lang="en-US" smtClean="0"/>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7" y="568516"/>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81"/>
            <a:ext cx="12192000" cy="3375025"/>
          </a:xfrm>
          <a:prstGeom prst="rect">
            <a:avLst/>
          </a:prstGeom>
          <a:solidFill>
            <a:schemeClr val="accent4">
              <a:lumMod val="50000"/>
            </a:schemeClr>
          </a:solidFill>
        </p:spPr>
        <p:txBody>
          <a:bodyPr/>
          <a:lstStyle/>
          <a:p>
            <a:r>
              <a:rPr lang="en-US" smtClean="0"/>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6" y="339648"/>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81"/>
            <a:ext cx="12192000" cy="3375025"/>
          </a:xfrm>
          <a:prstGeom prst="rect">
            <a:avLst/>
          </a:prstGeom>
          <a:solidFill>
            <a:schemeClr val="accent4">
              <a:lumMod val="50000"/>
            </a:schemeClr>
          </a:solidFill>
        </p:spPr>
        <p:txBody>
          <a:bodyPr/>
          <a:lstStyle/>
          <a:p>
            <a:r>
              <a:rPr lang="en-US" smtClean="0"/>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6" y="568516"/>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7" name="Date Placeholder 6"/>
          <p:cNvSpPr>
            <a:spLocks noGrp="1"/>
          </p:cNvSpPr>
          <p:nvPr>
            <p:ph type="dt" sz="half" idx="10"/>
          </p:nvPr>
        </p:nvSpPr>
        <p:spPr/>
        <p:txBody>
          <a:bodyPr/>
          <a:lstStyle/>
          <a:p>
            <a:fld id="{F5356824-A55C-4F44-B9CB-109B027241D7}" type="datetimeFigureOut">
              <a:rPr lang="en-US" smtClean="0"/>
              <a:t>6/29/2022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635112994"/>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4"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3" y="2330828"/>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6" y="2330828"/>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3" y="1468740"/>
            <a:ext cx="4672156" cy="823912"/>
          </a:xfrm>
        </p:spPr>
        <p:txBody>
          <a:bodyPr anchor="b">
            <a:normAutofit/>
          </a:bodyPr>
          <a:lstStyle>
            <a:lvl1pPr marL="0" indent="0">
              <a:buNone/>
              <a:defRPr sz="2800" b="1">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6"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6" y="2330828"/>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7" y="2330828"/>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6" y="1468740"/>
            <a:ext cx="4672156" cy="823912"/>
          </a:xfrm>
        </p:spPr>
        <p:txBody>
          <a:bodyPr anchor="b">
            <a:normAutofit/>
          </a:bodyPr>
          <a:lstStyle>
            <a:lvl1pPr marL="0" indent="0">
              <a:buNone/>
              <a:defRPr sz="2800" b="1">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7" y="1468740"/>
            <a:ext cx="4695165" cy="823912"/>
          </a:xfrm>
        </p:spPr>
        <p:txBody>
          <a:bodyPr anchor="b">
            <a:normAutofit/>
          </a:bodyPr>
          <a:lstStyle>
            <a:lvl1pPr marL="0" indent="0">
              <a:buNone/>
              <a:defRPr sz="2800" b="1">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3"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8"/>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8"/>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5" y="1468740"/>
            <a:ext cx="5157787" cy="823912"/>
          </a:xfrm>
        </p:spPr>
        <p:txBody>
          <a:bodyPr anchor="b">
            <a:normAutofit/>
          </a:bodyPr>
          <a:lstStyle>
            <a:lvl1pPr marL="0" indent="0">
              <a:buNone/>
              <a:defRPr sz="2800" b="1">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2" y="1468740"/>
            <a:ext cx="5183188" cy="823912"/>
          </a:xfrm>
        </p:spPr>
        <p:txBody>
          <a:bodyPr anchor="b">
            <a:normAutofit/>
          </a:bodyPr>
          <a:lstStyle>
            <a:lvl1pPr marL="0" indent="0">
              <a:buNone/>
              <a:defRPr sz="2800" b="1">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8"/>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8"/>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5"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2"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19577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6"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3"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21835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9264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478934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62" y="1"/>
            <a:ext cx="519864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4"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8"/>
            <a:ext cx="4890579" cy="4849283"/>
          </a:xfrm>
        </p:spPr>
        <p:txBody>
          <a:bodyPr lIns="0" rIns="0" anchor="t">
            <a:normAutofit/>
          </a:bodyPr>
          <a:lstStyle>
            <a:lvl1pPr marL="0" indent="0">
              <a:lnSpc>
                <a:spcPct val="100000"/>
              </a:lnSpc>
              <a:buNone/>
              <a:defRPr sz="1600">
                <a:latin typeface="+mj-lt"/>
              </a:defRPr>
            </a:lvl1pPr>
            <a:lvl2pPr marL="457189" indent="0">
              <a:lnSpc>
                <a:spcPct val="100000"/>
              </a:lnSpc>
              <a:buNone/>
              <a:defRPr sz="1600">
                <a:latin typeface="+mj-lt"/>
              </a:defRPr>
            </a:lvl2pPr>
            <a:lvl3pPr marL="914377" indent="0">
              <a:lnSpc>
                <a:spcPct val="100000"/>
              </a:lnSpc>
              <a:buNone/>
              <a:defRPr sz="1600">
                <a:latin typeface="+mj-lt"/>
              </a:defRPr>
            </a:lvl3pPr>
            <a:lvl4pPr marL="1371566" indent="0">
              <a:lnSpc>
                <a:spcPct val="100000"/>
              </a:lnSpc>
              <a:buNone/>
              <a:defRPr sz="1600">
                <a:latin typeface="+mj-lt"/>
              </a:defRPr>
            </a:lvl4pPr>
            <a:lvl5pPr marL="1828754"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2" y="1"/>
            <a:ext cx="519864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80"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8"/>
            <a:ext cx="4890579" cy="4849283"/>
          </a:xfrm>
        </p:spPr>
        <p:txBody>
          <a:bodyPr lIns="0" rIns="0" anchor="t">
            <a:normAutofit/>
          </a:bodyPr>
          <a:lstStyle>
            <a:lvl1pPr marL="0" indent="0">
              <a:lnSpc>
                <a:spcPct val="100000"/>
              </a:lnSpc>
              <a:buNone/>
              <a:defRPr sz="1600">
                <a:latin typeface="+mj-lt"/>
              </a:defRPr>
            </a:lvl1pPr>
            <a:lvl2pPr marL="457189" indent="0">
              <a:lnSpc>
                <a:spcPct val="100000"/>
              </a:lnSpc>
              <a:buNone/>
              <a:defRPr sz="1600">
                <a:latin typeface="+mj-lt"/>
              </a:defRPr>
            </a:lvl2pPr>
            <a:lvl3pPr marL="914377" indent="0">
              <a:lnSpc>
                <a:spcPct val="100000"/>
              </a:lnSpc>
              <a:buNone/>
              <a:defRPr sz="1600">
                <a:latin typeface="+mj-lt"/>
              </a:defRPr>
            </a:lvl3pPr>
            <a:lvl4pPr marL="1371566" indent="0">
              <a:lnSpc>
                <a:spcPct val="100000"/>
              </a:lnSpc>
              <a:buNone/>
              <a:defRPr sz="1600">
                <a:latin typeface="+mj-lt"/>
              </a:defRPr>
            </a:lvl4pPr>
            <a:lvl5pPr marL="1828754"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3"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F5356824-A55C-4F44-B9CB-109B027241D7}" type="datetimeFigureOut">
              <a:rPr lang="en-US" smtClean="0"/>
              <a:t>6/29/2022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1315852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22" y="1"/>
            <a:ext cx="1105768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4"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8"/>
            <a:ext cx="4890579" cy="4849283"/>
          </a:xfrm>
        </p:spPr>
        <p:txBody>
          <a:bodyPr lIns="0" rIns="0" anchor="t">
            <a:normAutofit/>
          </a:bodyPr>
          <a:lstStyle>
            <a:lvl1pPr marL="0" indent="0">
              <a:lnSpc>
                <a:spcPct val="100000"/>
              </a:lnSpc>
              <a:buNone/>
              <a:defRPr sz="1600">
                <a:solidFill>
                  <a:schemeClr val="bg1"/>
                </a:solidFill>
                <a:latin typeface="+mj-lt"/>
              </a:defRPr>
            </a:lvl1pPr>
            <a:lvl2pPr marL="457189" indent="0">
              <a:lnSpc>
                <a:spcPct val="100000"/>
              </a:lnSpc>
              <a:buNone/>
              <a:defRPr sz="1600">
                <a:solidFill>
                  <a:schemeClr val="bg1"/>
                </a:solidFill>
                <a:latin typeface="+mj-lt"/>
              </a:defRPr>
            </a:lvl2pPr>
            <a:lvl3pPr marL="914377" indent="0">
              <a:lnSpc>
                <a:spcPct val="100000"/>
              </a:lnSpc>
              <a:buNone/>
              <a:defRPr sz="1600">
                <a:solidFill>
                  <a:schemeClr val="bg1"/>
                </a:solidFill>
                <a:latin typeface="+mj-lt"/>
              </a:defRPr>
            </a:lvl3pPr>
            <a:lvl4pPr marL="1371566" indent="0">
              <a:lnSpc>
                <a:spcPct val="100000"/>
              </a:lnSpc>
              <a:buNone/>
              <a:defRPr sz="1600">
                <a:solidFill>
                  <a:schemeClr val="bg1"/>
                </a:solidFill>
                <a:latin typeface="+mj-lt"/>
              </a:defRPr>
            </a:lvl4pPr>
            <a:lvl5pPr marL="1828754"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6"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5" y="1507068"/>
            <a:ext cx="4890579" cy="4849283"/>
          </a:xfrm>
        </p:spPr>
        <p:txBody>
          <a:bodyPr lIns="0" rIns="0" anchor="t">
            <a:normAutofit/>
          </a:bodyPr>
          <a:lstStyle>
            <a:lvl1pPr marL="0" indent="0">
              <a:lnSpc>
                <a:spcPct val="100000"/>
              </a:lnSpc>
              <a:buNone/>
              <a:defRPr sz="1600">
                <a:solidFill>
                  <a:schemeClr val="bg1"/>
                </a:solidFill>
                <a:latin typeface="+mj-lt"/>
              </a:defRPr>
            </a:lvl1pPr>
            <a:lvl2pPr marL="457189" indent="0">
              <a:lnSpc>
                <a:spcPct val="100000"/>
              </a:lnSpc>
              <a:buNone/>
              <a:defRPr sz="1600">
                <a:solidFill>
                  <a:schemeClr val="bg1"/>
                </a:solidFill>
                <a:latin typeface="+mj-lt"/>
              </a:defRPr>
            </a:lvl2pPr>
            <a:lvl3pPr marL="914377" indent="0">
              <a:lnSpc>
                <a:spcPct val="100000"/>
              </a:lnSpc>
              <a:buNone/>
              <a:defRPr sz="1600">
                <a:solidFill>
                  <a:schemeClr val="bg1"/>
                </a:solidFill>
                <a:latin typeface="+mj-lt"/>
              </a:defRPr>
            </a:lvl3pPr>
            <a:lvl4pPr marL="1371566" indent="0">
              <a:lnSpc>
                <a:spcPct val="100000"/>
              </a:lnSpc>
              <a:buNone/>
              <a:defRPr sz="1600">
                <a:solidFill>
                  <a:schemeClr val="bg1"/>
                </a:solidFill>
                <a:latin typeface="+mj-lt"/>
              </a:defRPr>
            </a:lvl4pPr>
            <a:lvl5pPr marL="1828754"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61"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5" y="4418893"/>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5"/>
            <a:ext cx="3289100" cy="1484783"/>
          </a:xfrm>
        </p:spPr>
        <p:txBody>
          <a:bodyPr lIns="0" rIns="0" anchor="t">
            <a:normAutofit/>
          </a:bodyPr>
          <a:lstStyle>
            <a:lvl1pPr marL="0" indent="0">
              <a:lnSpc>
                <a:spcPct val="100000"/>
              </a:lnSpc>
              <a:buNone/>
              <a:defRPr sz="1400">
                <a:latin typeface="+mj-lt"/>
              </a:defRPr>
            </a:lvl1pPr>
            <a:lvl2pPr marL="457189" indent="0">
              <a:lnSpc>
                <a:spcPct val="100000"/>
              </a:lnSpc>
              <a:buNone/>
              <a:defRPr sz="1400">
                <a:latin typeface="+mj-lt"/>
              </a:defRPr>
            </a:lvl2pPr>
            <a:lvl3pPr marL="914377" indent="0">
              <a:lnSpc>
                <a:spcPct val="100000"/>
              </a:lnSpc>
              <a:buNone/>
              <a:defRPr sz="1400">
                <a:latin typeface="+mj-lt"/>
              </a:defRPr>
            </a:lvl3pPr>
            <a:lvl4pPr marL="1371566" indent="0">
              <a:lnSpc>
                <a:spcPct val="100000"/>
              </a:lnSpc>
              <a:buNone/>
              <a:defRPr sz="1400">
                <a:latin typeface="+mj-lt"/>
              </a:defRPr>
            </a:lvl4pPr>
            <a:lvl5pPr marL="1828754" indent="0">
              <a:lnSpc>
                <a:spcPct val="100000"/>
              </a:lnSpc>
              <a:buNone/>
              <a:defRPr sz="14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3"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4"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4" y="4418893"/>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4" y="5080795"/>
            <a:ext cx="4609683" cy="1484783"/>
          </a:xfrm>
        </p:spPr>
        <p:txBody>
          <a:bodyPr lIns="0" rIns="0" anchor="t">
            <a:normAutofit/>
          </a:bodyPr>
          <a:lstStyle>
            <a:lvl1pPr marL="0" indent="0">
              <a:lnSpc>
                <a:spcPct val="100000"/>
              </a:lnSpc>
              <a:buNone/>
              <a:defRPr sz="1400">
                <a:latin typeface="+mj-lt"/>
              </a:defRPr>
            </a:lvl1pPr>
            <a:lvl2pPr marL="457189" indent="0">
              <a:lnSpc>
                <a:spcPct val="100000"/>
              </a:lnSpc>
              <a:buNone/>
              <a:defRPr sz="1400">
                <a:latin typeface="+mj-lt"/>
              </a:defRPr>
            </a:lvl2pPr>
            <a:lvl3pPr marL="914377" indent="0">
              <a:lnSpc>
                <a:spcPct val="100000"/>
              </a:lnSpc>
              <a:buNone/>
              <a:defRPr sz="1400">
                <a:latin typeface="+mj-lt"/>
              </a:defRPr>
            </a:lvl3pPr>
            <a:lvl4pPr marL="1371566" indent="0">
              <a:lnSpc>
                <a:spcPct val="100000"/>
              </a:lnSpc>
              <a:buNone/>
              <a:defRPr sz="1400">
                <a:latin typeface="+mj-lt"/>
              </a:defRPr>
            </a:lvl4pPr>
            <a:lvl5pPr marL="1828754" indent="0">
              <a:lnSpc>
                <a:spcPct val="100000"/>
              </a:lnSpc>
              <a:buNone/>
              <a:defRPr sz="14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5"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3" y="4418893"/>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3" y="5080795"/>
            <a:ext cx="3289100" cy="1484783"/>
          </a:xfrm>
        </p:spPr>
        <p:txBody>
          <a:bodyPr lIns="0" rIns="0" anchor="t">
            <a:normAutofit/>
          </a:bodyPr>
          <a:lstStyle>
            <a:lvl1pPr marL="0" indent="0">
              <a:lnSpc>
                <a:spcPct val="100000"/>
              </a:lnSpc>
              <a:buNone/>
              <a:defRPr sz="1400">
                <a:solidFill>
                  <a:schemeClr val="bg1"/>
                </a:solidFill>
                <a:latin typeface="+mj-lt"/>
              </a:defRPr>
            </a:lvl1pPr>
            <a:lvl2pPr marL="457189" indent="0">
              <a:lnSpc>
                <a:spcPct val="100000"/>
              </a:lnSpc>
              <a:buNone/>
              <a:defRPr sz="1400">
                <a:solidFill>
                  <a:schemeClr val="bg1"/>
                </a:solidFill>
                <a:latin typeface="+mj-lt"/>
              </a:defRPr>
            </a:lvl2pPr>
            <a:lvl3pPr marL="914377" indent="0">
              <a:lnSpc>
                <a:spcPct val="100000"/>
              </a:lnSpc>
              <a:buNone/>
              <a:defRPr sz="1400">
                <a:solidFill>
                  <a:schemeClr val="bg1"/>
                </a:solidFill>
                <a:latin typeface="+mj-lt"/>
              </a:defRPr>
            </a:lvl3pPr>
            <a:lvl4pPr marL="1371566" indent="0">
              <a:lnSpc>
                <a:spcPct val="100000"/>
              </a:lnSpc>
              <a:buNone/>
              <a:defRPr sz="1400">
                <a:solidFill>
                  <a:schemeClr val="bg1"/>
                </a:solidFill>
                <a:latin typeface="+mj-lt"/>
              </a:defRPr>
            </a:lvl4pPr>
            <a:lvl5pPr marL="1828754" indent="0">
              <a:lnSpc>
                <a:spcPct val="100000"/>
              </a:lnSpc>
              <a:buNone/>
              <a:defRPr sz="14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4" y="3429004"/>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4" y="4090906"/>
            <a:ext cx="4609683" cy="1484783"/>
          </a:xfrm>
        </p:spPr>
        <p:txBody>
          <a:bodyPr lIns="0" rIns="0" anchor="t">
            <a:normAutofit/>
          </a:bodyPr>
          <a:lstStyle>
            <a:lvl1pPr marL="0" indent="0">
              <a:lnSpc>
                <a:spcPct val="100000"/>
              </a:lnSpc>
              <a:buNone/>
              <a:defRPr sz="1400">
                <a:solidFill>
                  <a:schemeClr val="bg1"/>
                </a:solidFill>
                <a:latin typeface="+mj-lt"/>
              </a:defRPr>
            </a:lvl1pPr>
            <a:lvl2pPr marL="457189" indent="0">
              <a:lnSpc>
                <a:spcPct val="100000"/>
              </a:lnSpc>
              <a:buNone/>
              <a:defRPr sz="1400">
                <a:solidFill>
                  <a:schemeClr val="bg1"/>
                </a:solidFill>
                <a:latin typeface="+mj-lt"/>
              </a:defRPr>
            </a:lvl2pPr>
            <a:lvl3pPr marL="914377" indent="0">
              <a:lnSpc>
                <a:spcPct val="100000"/>
              </a:lnSpc>
              <a:buNone/>
              <a:defRPr sz="1400">
                <a:solidFill>
                  <a:schemeClr val="bg1"/>
                </a:solidFill>
                <a:latin typeface="+mj-lt"/>
              </a:defRPr>
            </a:lvl3pPr>
            <a:lvl4pPr marL="1371566" indent="0">
              <a:lnSpc>
                <a:spcPct val="100000"/>
              </a:lnSpc>
              <a:buNone/>
              <a:defRPr sz="1400">
                <a:solidFill>
                  <a:schemeClr val="bg1"/>
                </a:solidFill>
                <a:latin typeface="+mj-lt"/>
              </a:defRPr>
            </a:lvl4pPr>
            <a:lvl5pPr marL="1828754" indent="0">
              <a:lnSpc>
                <a:spcPct val="100000"/>
              </a:lnSpc>
              <a:buNone/>
              <a:defRPr sz="14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4"/>
            <a:ext cx="2743200" cy="365125"/>
          </a:xfrm>
        </p:spPr>
        <p:txBody>
          <a:bodyPr/>
          <a:lstStyle/>
          <a:p>
            <a:fld id="{8F9F391E-143D-F948-ADAE-29AEA3C1EBFB}" type="datetimeFigureOut">
              <a:rPr lang="en-US" smtClean="0"/>
              <a:t>6/29/2022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5"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1" y="236635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1" y="3592038"/>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1" y="4856634"/>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1"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4"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4"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3" y="2512455"/>
            <a:ext cx="3995035" cy="426685"/>
          </a:xfrm>
        </p:spPr>
        <p:txBody>
          <a:bodyPr lIns="0" rIns="0" anchor="t">
            <a:noAutofit/>
          </a:bodyPr>
          <a:lstStyle>
            <a:lvl1pPr marL="0" indent="0">
              <a:lnSpc>
                <a:spcPct val="100000"/>
              </a:lnSpc>
              <a:buNone/>
              <a:defRPr sz="1400">
                <a:solidFill>
                  <a:schemeClr val="tx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1" y="2265596"/>
            <a:ext cx="3995036" cy="365095"/>
          </a:xfrm>
        </p:spPr>
        <p:txBody>
          <a:bodyPr lIns="0" anchor="b">
            <a:noAutofit/>
          </a:bodyPr>
          <a:lstStyle>
            <a:lvl1pPr marL="0" indent="0">
              <a:buNone/>
              <a:defRPr sz="1800" b="1" cap="all" baseline="0">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3" y="3745510"/>
            <a:ext cx="3995035" cy="426685"/>
          </a:xfrm>
        </p:spPr>
        <p:txBody>
          <a:bodyPr lIns="0" rIns="0" anchor="t">
            <a:noAutofit/>
          </a:bodyPr>
          <a:lstStyle>
            <a:lvl1pPr marL="0" indent="0">
              <a:lnSpc>
                <a:spcPct val="100000"/>
              </a:lnSpc>
              <a:buNone/>
              <a:defRPr sz="1400">
                <a:solidFill>
                  <a:schemeClr val="tx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1" y="3498650"/>
            <a:ext cx="3995036" cy="365095"/>
          </a:xfrm>
        </p:spPr>
        <p:txBody>
          <a:bodyPr lIns="0" anchor="b">
            <a:noAutofit/>
          </a:bodyPr>
          <a:lstStyle>
            <a:lvl1pPr marL="0" indent="0">
              <a:buNone/>
              <a:defRPr sz="1800" b="1" cap="all" baseline="0">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3" y="5006274"/>
            <a:ext cx="3995035" cy="426685"/>
          </a:xfrm>
        </p:spPr>
        <p:txBody>
          <a:bodyPr lIns="0" rIns="0" anchor="t">
            <a:noAutofit/>
          </a:bodyPr>
          <a:lstStyle>
            <a:lvl1pPr marL="0" indent="0">
              <a:lnSpc>
                <a:spcPct val="100000"/>
              </a:lnSpc>
              <a:buNone/>
              <a:defRPr sz="1400">
                <a:solidFill>
                  <a:schemeClr val="tx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1" y="4759415"/>
            <a:ext cx="3995036" cy="365095"/>
          </a:xfrm>
        </p:spPr>
        <p:txBody>
          <a:bodyPr lIns="0" anchor="b">
            <a:noAutofit/>
          </a:bodyPr>
          <a:lstStyle>
            <a:lvl1pPr marL="0" indent="0">
              <a:buNone/>
              <a:defRPr sz="1800" b="1" cap="all" baseline="0">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5"/>
            <a:ext cx="3995035" cy="426685"/>
          </a:xfrm>
        </p:spPr>
        <p:txBody>
          <a:bodyPr lIns="0" rIns="0" anchor="t">
            <a:noAutofit/>
          </a:bodyPr>
          <a:lstStyle>
            <a:lvl1pPr marL="0" indent="0">
              <a:lnSpc>
                <a:spcPct val="100000"/>
              </a:lnSpc>
              <a:buNone/>
              <a:defRPr sz="1400">
                <a:solidFill>
                  <a:schemeClr val="tx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3" y="2265596"/>
            <a:ext cx="3995036" cy="365095"/>
          </a:xfrm>
        </p:spPr>
        <p:txBody>
          <a:bodyPr lIns="0" anchor="b">
            <a:noAutofit/>
          </a:bodyPr>
          <a:lstStyle>
            <a:lvl1pPr marL="0" indent="0">
              <a:buNone/>
              <a:defRPr sz="1800" b="1" cap="all" baseline="0">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10"/>
            <a:ext cx="3995035" cy="426685"/>
          </a:xfrm>
        </p:spPr>
        <p:txBody>
          <a:bodyPr lIns="0" rIns="0" anchor="t">
            <a:noAutofit/>
          </a:bodyPr>
          <a:lstStyle>
            <a:lvl1pPr marL="0" indent="0">
              <a:lnSpc>
                <a:spcPct val="100000"/>
              </a:lnSpc>
              <a:buNone/>
              <a:defRPr sz="1400">
                <a:solidFill>
                  <a:schemeClr val="tx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3" y="3498650"/>
            <a:ext cx="3995036" cy="365095"/>
          </a:xfrm>
        </p:spPr>
        <p:txBody>
          <a:bodyPr lIns="0" anchor="b">
            <a:noAutofit/>
          </a:bodyPr>
          <a:lstStyle>
            <a:lvl1pPr marL="0" indent="0">
              <a:buNone/>
              <a:defRPr sz="1800" b="1" cap="all" baseline="0">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4"/>
            <a:ext cx="3995035" cy="426685"/>
          </a:xfrm>
        </p:spPr>
        <p:txBody>
          <a:bodyPr lIns="0" rIns="0" anchor="t">
            <a:noAutofit/>
          </a:bodyPr>
          <a:lstStyle>
            <a:lvl1pPr marL="0" indent="0">
              <a:lnSpc>
                <a:spcPct val="100000"/>
              </a:lnSpc>
              <a:buNone/>
              <a:defRPr sz="1400">
                <a:solidFill>
                  <a:schemeClr val="tx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3" y="4759415"/>
            <a:ext cx="3995036" cy="365095"/>
          </a:xfrm>
        </p:spPr>
        <p:txBody>
          <a:bodyPr lIns="0" anchor="b">
            <a:noAutofit/>
          </a:bodyPr>
          <a:lstStyle>
            <a:lvl1pPr marL="0" indent="0">
              <a:buNone/>
              <a:defRPr sz="1800" b="1" cap="all" baseline="0">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3"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4"/>
            <a:ext cx="2743200" cy="365125"/>
          </a:xfrm>
        </p:spPr>
        <p:txBody>
          <a:bodyPr/>
          <a:lstStyle/>
          <a:p>
            <a:fld id="{8F9F391E-143D-F948-ADAE-29AEA3C1EBFB}" type="datetimeFigureOut">
              <a:rPr lang="en-US" smtClean="0"/>
              <a:t>6/29/2022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3" y="2574894"/>
            <a:ext cx="4411704" cy="365077"/>
          </a:xfrm>
        </p:spPr>
        <p:txBody>
          <a:bodyPr lIns="0" rIns="0" anchor="t">
            <a:noAutofit/>
          </a:bodyPr>
          <a:lstStyle>
            <a:lvl1pPr marL="0" indent="0">
              <a:lnSpc>
                <a:spcPct val="100000"/>
              </a:lnSpc>
              <a:buNone/>
              <a:defRPr sz="1400">
                <a:solidFill>
                  <a:schemeClr val="tx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5" y="2328032"/>
            <a:ext cx="4411705" cy="312380"/>
          </a:xfrm>
        </p:spPr>
        <p:txBody>
          <a:bodyPr lIns="0" anchor="b">
            <a:noAutofit/>
          </a:bodyPr>
          <a:lstStyle>
            <a:lvl1pPr marL="0" indent="0">
              <a:buNone/>
              <a:defRPr sz="1800" b="1" cap="all" baseline="0">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3" y="3807949"/>
            <a:ext cx="4411704" cy="365077"/>
          </a:xfrm>
        </p:spPr>
        <p:txBody>
          <a:bodyPr lIns="0" rIns="0" anchor="t">
            <a:noAutofit/>
          </a:bodyPr>
          <a:lstStyle>
            <a:lvl1pPr marL="0" indent="0">
              <a:lnSpc>
                <a:spcPct val="100000"/>
              </a:lnSpc>
              <a:buNone/>
              <a:defRPr sz="1400">
                <a:solidFill>
                  <a:schemeClr val="tx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5" y="3561087"/>
            <a:ext cx="4411705" cy="312380"/>
          </a:xfrm>
        </p:spPr>
        <p:txBody>
          <a:bodyPr lIns="0" anchor="b">
            <a:noAutofit/>
          </a:bodyPr>
          <a:lstStyle>
            <a:lvl1pPr marL="0" indent="0">
              <a:buNone/>
              <a:defRPr sz="1800" b="1" cap="all" baseline="0">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3" y="5068713"/>
            <a:ext cx="4411704" cy="365077"/>
          </a:xfrm>
        </p:spPr>
        <p:txBody>
          <a:bodyPr lIns="0" rIns="0" anchor="t">
            <a:noAutofit/>
          </a:bodyPr>
          <a:lstStyle>
            <a:lvl1pPr marL="0" indent="0">
              <a:lnSpc>
                <a:spcPct val="100000"/>
              </a:lnSpc>
              <a:buNone/>
              <a:defRPr sz="1400">
                <a:solidFill>
                  <a:schemeClr val="tx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5" y="4821851"/>
            <a:ext cx="4411705" cy="312380"/>
          </a:xfrm>
        </p:spPr>
        <p:txBody>
          <a:bodyPr lIns="0" anchor="b">
            <a:noAutofit/>
          </a:bodyPr>
          <a:lstStyle>
            <a:lvl1pPr marL="0" indent="0">
              <a:buNone/>
              <a:defRPr sz="1800" b="1" cap="all" baseline="0">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4"/>
            <a:ext cx="4411704" cy="365077"/>
          </a:xfrm>
        </p:spPr>
        <p:txBody>
          <a:bodyPr lIns="0" rIns="0" anchor="t">
            <a:noAutofit/>
          </a:bodyPr>
          <a:lstStyle>
            <a:lvl1pPr marL="0" indent="0">
              <a:lnSpc>
                <a:spcPct val="100000"/>
              </a:lnSpc>
              <a:buNone/>
              <a:defRPr sz="1400">
                <a:solidFill>
                  <a:schemeClr val="tx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6" y="2328032"/>
            <a:ext cx="4411705" cy="312380"/>
          </a:xfrm>
        </p:spPr>
        <p:txBody>
          <a:bodyPr lIns="0" anchor="b">
            <a:noAutofit/>
          </a:bodyPr>
          <a:lstStyle>
            <a:lvl1pPr marL="0" indent="0">
              <a:buNone/>
              <a:defRPr sz="1800" b="1" cap="all" baseline="0">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9"/>
            <a:ext cx="4411704" cy="365077"/>
          </a:xfrm>
        </p:spPr>
        <p:txBody>
          <a:bodyPr lIns="0" rIns="0" anchor="t">
            <a:noAutofit/>
          </a:bodyPr>
          <a:lstStyle>
            <a:lvl1pPr marL="0" indent="0">
              <a:lnSpc>
                <a:spcPct val="100000"/>
              </a:lnSpc>
              <a:buNone/>
              <a:defRPr sz="1400">
                <a:solidFill>
                  <a:schemeClr val="tx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6" y="3561087"/>
            <a:ext cx="4411705" cy="312380"/>
          </a:xfrm>
        </p:spPr>
        <p:txBody>
          <a:bodyPr lIns="0" anchor="b">
            <a:noAutofit/>
          </a:bodyPr>
          <a:lstStyle>
            <a:lvl1pPr marL="0" indent="0">
              <a:buNone/>
              <a:defRPr sz="1800" b="1" cap="all" baseline="0">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13"/>
            <a:ext cx="4411704" cy="365077"/>
          </a:xfrm>
        </p:spPr>
        <p:txBody>
          <a:bodyPr lIns="0" rIns="0" anchor="t">
            <a:noAutofit/>
          </a:bodyPr>
          <a:lstStyle>
            <a:lvl1pPr marL="0" indent="0">
              <a:lnSpc>
                <a:spcPct val="100000"/>
              </a:lnSpc>
              <a:buNone/>
              <a:defRPr sz="1400">
                <a:solidFill>
                  <a:schemeClr val="tx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6" y="4821851"/>
            <a:ext cx="4411705" cy="312380"/>
          </a:xfrm>
        </p:spPr>
        <p:txBody>
          <a:bodyPr lIns="0" anchor="b">
            <a:noAutofit/>
          </a:bodyPr>
          <a:lstStyle>
            <a:lvl1pPr marL="0" indent="0">
              <a:buNone/>
              <a:defRPr sz="1800" b="1" cap="all" baseline="0">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3"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4"/>
            <a:ext cx="2743200" cy="365125"/>
          </a:xfrm>
        </p:spPr>
        <p:txBody>
          <a:bodyPr/>
          <a:lstStyle>
            <a:lvl1pPr>
              <a:defRPr>
                <a:solidFill>
                  <a:schemeClr val="bg1"/>
                </a:solidFill>
              </a:defRPr>
            </a:lvl1pPr>
          </a:lstStyle>
          <a:p>
            <a:fld id="{8F9F391E-143D-F948-ADAE-29AEA3C1EBFB}" type="datetimeFigureOut">
              <a:rPr lang="en-US" smtClean="0"/>
              <a:pPr/>
              <a:t>6/29/2022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3" y="339645"/>
            <a:ext cx="10113031"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7" y="2366353"/>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7" y="3592038"/>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7" y="485663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5"/>
            <a:ext cx="3995035" cy="426685"/>
          </a:xfrm>
        </p:spPr>
        <p:txBody>
          <a:bodyPr lIns="0" rIns="0" anchor="t">
            <a:noAutofit/>
          </a:bodyPr>
          <a:lstStyle>
            <a:lvl1pPr marL="0" indent="0">
              <a:lnSpc>
                <a:spcPct val="100000"/>
              </a:lnSpc>
              <a:buNone/>
              <a:defRPr sz="1400">
                <a:solidFill>
                  <a:schemeClr val="bg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6" y="2265596"/>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10"/>
            <a:ext cx="3995035" cy="426685"/>
          </a:xfrm>
        </p:spPr>
        <p:txBody>
          <a:bodyPr lIns="0" rIns="0" anchor="t">
            <a:noAutofit/>
          </a:bodyPr>
          <a:lstStyle>
            <a:lvl1pPr marL="0" indent="0">
              <a:lnSpc>
                <a:spcPct val="100000"/>
              </a:lnSpc>
              <a:buNone/>
              <a:defRPr sz="1400">
                <a:solidFill>
                  <a:schemeClr val="bg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6" y="3498650"/>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4"/>
            <a:ext cx="3995035" cy="426685"/>
          </a:xfrm>
        </p:spPr>
        <p:txBody>
          <a:bodyPr lIns="0" rIns="0" anchor="t">
            <a:noAutofit/>
          </a:bodyPr>
          <a:lstStyle>
            <a:lvl1pPr marL="0" indent="0">
              <a:lnSpc>
                <a:spcPct val="100000"/>
              </a:lnSpc>
              <a:buNone/>
              <a:defRPr sz="1400">
                <a:solidFill>
                  <a:schemeClr val="bg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6" y="4759415"/>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7" y="2512455"/>
            <a:ext cx="3995035" cy="426685"/>
          </a:xfrm>
        </p:spPr>
        <p:txBody>
          <a:bodyPr lIns="0" rIns="0" anchor="t">
            <a:noAutofit/>
          </a:bodyPr>
          <a:lstStyle>
            <a:lvl1pPr marL="0" indent="0">
              <a:lnSpc>
                <a:spcPct val="100000"/>
              </a:lnSpc>
              <a:buNone/>
              <a:defRPr sz="1400">
                <a:solidFill>
                  <a:schemeClr val="bg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6"/>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7" y="3745510"/>
            <a:ext cx="3995035" cy="426685"/>
          </a:xfrm>
        </p:spPr>
        <p:txBody>
          <a:bodyPr lIns="0" rIns="0" anchor="t">
            <a:noAutofit/>
          </a:bodyPr>
          <a:lstStyle>
            <a:lvl1pPr marL="0" indent="0">
              <a:lnSpc>
                <a:spcPct val="100000"/>
              </a:lnSpc>
              <a:buNone/>
              <a:defRPr sz="1400">
                <a:solidFill>
                  <a:schemeClr val="bg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50"/>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7" y="5006274"/>
            <a:ext cx="3995035" cy="426685"/>
          </a:xfrm>
        </p:spPr>
        <p:txBody>
          <a:bodyPr lIns="0" rIns="0" anchor="t">
            <a:noAutofit/>
          </a:bodyPr>
          <a:lstStyle>
            <a:lvl1pPr marL="0" indent="0">
              <a:lnSpc>
                <a:spcPct val="100000"/>
              </a:lnSpc>
              <a:buNone/>
              <a:defRPr sz="1400">
                <a:solidFill>
                  <a:schemeClr val="bg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5"/>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3"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4"/>
            <a:ext cx="2743200" cy="365125"/>
          </a:xfrm>
        </p:spPr>
        <p:txBody>
          <a:bodyPr/>
          <a:lstStyle>
            <a:lvl1pPr>
              <a:defRPr>
                <a:solidFill>
                  <a:schemeClr val="bg1"/>
                </a:solidFill>
              </a:defRPr>
            </a:lvl1pPr>
          </a:lstStyle>
          <a:p>
            <a:fld id="{8F9F391E-143D-F948-ADAE-29AEA3C1EBFB}" type="datetimeFigureOut">
              <a:rPr lang="en-US" smtClean="0"/>
              <a:pPr/>
              <a:t>6/29/2022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4"/>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4"/>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3" y="2361566"/>
            <a:ext cx="4411704" cy="365077"/>
          </a:xfrm>
        </p:spPr>
        <p:txBody>
          <a:bodyPr lIns="0" rIns="0" anchor="t">
            <a:noAutofit/>
          </a:bodyPr>
          <a:lstStyle>
            <a:lvl1pPr marL="0" indent="0">
              <a:lnSpc>
                <a:spcPct val="100000"/>
              </a:lnSpc>
              <a:buNone/>
              <a:defRPr sz="1400">
                <a:solidFill>
                  <a:schemeClr val="bg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5"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3" y="3594621"/>
            <a:ext cx="4411704" cy="365077"/>
          </a:xfrm>
        </p:spPr>
        <p:txBody>
          <a:bodyPr lIns="0" rIns="0" anchor="t">
            <a:noAutofit/>
          </a:bodyPr>
          <a:lstStyle>
            <a:lvl1pPr marL="0" indent="0">
              <a:lnSpc>
                <a:spcPct val="100000"/>
              </a:lnSpc>
              <a:buNone/>
              <a:defRPr sz="1400">
                <a:solidFill>
                  <a:schemeClr val="bg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5"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3" y="4855385"/>
            <a:ext cx="4411704" cy="365077"/>
          </a:xfrm>
        </p:spPr>
        <p:txBody>
          <a:bodyPr lIns="0" rIns="0" anchor="t">
            <a:noAutofit/>
          </a:bodyPr>
          <a:lstStyle>
            <a:lvl1pPr marL="0" indent="0">
              <a:lnSpc>
                <a:spcPct val="100000"/>
              </a:lnSpc>
              <a:buNone/>
              <a:defRPr sz="1400">
                <a:solidFill>
                  <a:schemeClr val="bg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5"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6"/>
            <a:ext cx="4411704" cy="365077"/>
          </a:xfrm>
        </p:spPr>
        <p:txBody>
          <a:bodyPr lIns="0" rIns="0" anchor="t">
            <a:noAutofit/>
          </a:bodyPr>
          <a:lstStyle>
            <a:lvl1pPr marL="0" indent="0">
              <a:lnSpc>
                <a:spcPct val="100000"/>
              </a:lnSpc>
              <a:buNone/>
              <a:defRPr sz="1400">
                <a:solidFill>
                  <a:schemeClr val="bg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6"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21"/>
            <a:ext cx="4411704" cy="365077"/>
          </a:xfrm>
        </p:spPr>
        <p:txBody>
          <a:bodyPr lIns="0" rIns="0" anchor="t">
            <a:noAutofit/>
          </a:bodyPr>
          <a:lstStyle>
            <a:lvl1pPr marL="0" indent="0">
              <a:lnSpc>
                <a:spcPct val="100000"/>
              </a:lnSpc>
              <a:buNone/>
              <a:defRPr sz="1400">
                <a:solidFill>
                  <a:schemeClr val="bg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6"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5"/>
            <a:ext cx="4411704" cy="365077"/>
          </a:xfrm>
        </p:spPr>
        <p:txBody>
          <a:bodyPr lIns="0" rIns="0" anchor="t">
            <a:noAutofit/>
          </a:bodyPr>
          <a:lstStyle>
            <a:lvl1pPr marL="0" indent="0">
              <a:lnSpc>
                <a:spcPct val="100000"/>
              </a:lnSpc>
              <a:buNone/>
              <a:defRPr sz="1400">
                <a:solidFill>
                  <a:schemeClr val="bg1"/>
                </a:solidFill>
                <a:latin typeface="+mj-lt"/>
              </a:defRPr>
            </a:lvl1pPr>
            <a:lvl2pPr marL="457189" indent="0">
              <a:lnSpc>
                <a:spcPct val="100000"/>
              </a:lnSpc>
              <a:buNone/>
              <a:defRPr sz="900">
                <a:solidFill>
                  <a:schemeClr val="tx1"/>
                </a:solidFill>
                <a:latin typeface="Speak Pro" panose="020B0504020101020102" pitchFamily="34" charset="0"/>
              </a:defRPr>
            </a:lvl2pPr>
            <a:lvl3pPr marL="914377" indent="0">
              <a:lnSpc>
                <a:spcPct val="100000"/>
              </a:lnSpc>
              <a:buNone/>
              <a:defRPr sz="900">
                <a:solidFill>
                  <a:schemeClr val="tx1"/>
                </a:solidFill>
                <a:latin typeface="Speak Pro" panose="020B0504020101020102" pitchFamily="34" charset="0"/>
              </a:defRPr>
            </a:lvl3pPr>
            <a:lvl4pPr marL="1371566" indent="0">
              <a:lnSpc>
                <a:spcPct val="100000"/>
              </a:lnSpc>
              <a:buNone/>
              <a:defRPr sz="900">
                <a:solidFill>
                  <a:schemeClr val="tx1"/>
                </a:solidFill>
                <a:latin typeface="Speak Pro" panose="020B0504020101020102" pitchFamily="34" charset="0"/>
              </a:defRPr>
            </a:lvl4pPr>
            <a:lvl5pPr marL="1828754"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6"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p:cNvSpPr>
            <a:spLocks noGrp="1"/>
          </p:cNvSpPr>
          <p:nvPr>
            <p:ph type="dt" sz="half" idx="10"/>
          </p:nvPr>
        </p:nvSpPr>
        <p:spPr/>
        <p:txBody>
          <a:bodyPr/>
          <a:lstStyle/>
          <a:p>
            <a:fld id="{F5356824-A55C-4F44-B9CB-109B027241D7}" type="datetimeFigureOut">
              <a:rPr lang="en-US" smtClean="0"/>
              <a:t>6/29/2022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2C6627B-E4D5-2947-8E88-B84039729B99}" type="slidenum">
              <a:rPr lang="en-US" smtClean="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44167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5356824-A55C-4F44-B9CB-109B027241D7}" type="datetimeFigureOut">
              <a:rPr lang="en-US" smtClean="0"/>
              <a:t>6/29/2022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968217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356824-A55C-4F44-B9CB-109B027241D7}" type="datetimeFigureOut">
              <a:rPr lang="en-US" smtClean="0"/>
              <a:t>6/29/2022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699661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 name="Date Placeholder 8"/>
          <p:cNvSpPr>
            <a:spLocks noGrp="1"/>
          </p:cNvSpPr>
          <p:nvPr>
            <p:ph type="dt" sz="half" idx="10"/>
          </p:nvPr>
        </p:nvSpPr>
        <p:spPr/>
        <p:txBody>
          <a:bodyPr/>
          <a:lstStyle/>
          <a:p>
            <a:fld id="{F5356824-A55C-4F44-B9CB-109B027241D7}" type="datetimeFigureOut">
              <a:rPr lang="en-US" smtClean="0"/>
              <a:t>6/29/2022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946308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F5356824-A55C-4F44-B9CB-109B027241D7}" type="datetimeFigureOut">
              <a:rPr lang="en-US" smtClean="0"/>
              <a:t>6/29/2022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156264042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5356824-A55C-4F44-B9CB-109B027241D7}" type="datetimeFigureOut">
              <a:rPr lang="en-US" smtClean="0"/>
              <a:t>6/29/2022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385255375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669" r:id="rId15"/>
    <p:sldLayoutId id="2147483673" r:id="rId16"/>
    <p:sldLayoutId id="2147483670" r:id="rId17"/>
    <p:sldLayoutId id="2147483674" r:id="rId18"/>
    <p:sldLayoutId id="2147483676" r:id="rId19"/>
    <p:sldLayoutId id="2147483675" r:id="rId20"/>
    <p:sldLayoutId id="2147483677" r:id="rId21"/>
    <p:sldLayoutId id="2147483678" r:id="rId22"/>
    <p:sldLayoutId id="2147483679" r:id="rId23"/>
    <p:sldLayoutId id="2147483681" r:id="rId24"/>
    <p:sldLayoutId id="2147483686" r:id="rId25"/>
    <p:sldLayoutId id="2147483683" r:id="rId26"/>
    <p:sldLayoutId id="2147483685" r:id="rId27"/>
    <p:sldLayoutId id="2147483684" r:id="rId28"/>
    <p:sldLayoutId id="2147483680" r:id="rId29"/>
    <p:sldLayoutId id="2147483691" r:id="rId30"/>
    <p:sldLayoutId id="2147483692" r:id="rId31"/>
    <p:sldLayoutId id="2147483693" r:id="rId32"/>
    <p:sldLayoutId id="2147483694" r:id="rId33"/>
    <p:sldLayoutId id="2147483688" r:id="rId34"/>
    <p:sldLayoutId id="2147483687" r:id="rId35"/>
    <p:sldLayoutId id="2147483689" r:id="rId36"/>
    <p:sldLayoutId id="2147483690" r:id="rId37"/>
    <p:sldLayoutId id="2147483695" r:id="rId38"/>
    <p:sldLayoutId id="2147483696" r:id="rId39"/>
    <p:sldLayoutId id="2147483697" r:id="rId40"/>
    <p:sldLayoutId id="2147483698" r:id="rId41"/>
    <p:sldLayoutId id="2147483703" r:id="rId42"/>
    <p:sldLayoutId id="2147483704" r:id="rId43"/>
    <p:sldLayoutId id="2147483705" r:id="rId44"/>
    <p:sldLayoutId id="2147483706" r:id="rId45"/>
    <p:sldLayoutId id="2147483700" r:id="rId46"/>
    <p:sldLayoutId id="2147483699" r:id="rId47"/>
    <p:sldLayoutId id="2147483701" r:id="rId48"/>
    <p:sldLayoutId id="2147483702" r:id="rId49"/>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20.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F560339-4DDE-1B25-D8F4-3C9E98E0127C}"/>
              </a:ext>
            </a:extLst>
          </p:cNvPr>
          <p:cNvSpPr>
            <a:spLocks noGrp="1"/>
          </p:cNvSpPr>
          <p:nvPr>
            <p:ph type="subTitle" idx="1"/>
          </p:nvPr>
        </p:nvSpPr>
        <p:spPr>
          <a:xfrm>
            <a:off x="291775" y="222459"/>
            <a:ext cx="11360800" cy="1056800"/>
          </a:xfrm>
        </p:spPr>
        <p:txBody>
          <a:bodyPr/>
          <a:lstStyle/>
          <a:p>
            <a:r>
              <a:rPr lang="en-US" b="1" dirty="0">
                <a:solidFill>
                  <a:schemeClr val="bg1"/>
                </a:solidFill>
              </a:rPr>
              <a:t>Logic State</a:t>
            </a:r>
          </a:p>
        </p:txBody>
      </p:sp>
      <p:sp>
        <p:nvSpPr>
          <p:cNvPr id="9" name="TextBox 8">
            <a:extLst>
              <a:ext uri="{FF2B5EF4-FFF2-40B4-BE49-F238E27FC236}">
                <a16:creationId xmlns:a16="http://schemas.microsoft.com/office/drawing/2014/main" id="{68A912E0-7C9C-36EC-118A-6F0DE1010328}"/>
              </a:ext>
            </a:extLst>
          </p:cNvPr>
          <p:cNvSpPr txBox="1"/>
          <p:nvPr/>
        </p:nvSpPr>
        <p:spPr>
          <a:xfrm>
            <a:off x="104775" y="2015565"/>
            <a:ext cx="11547800" cy="4154984"/>
          </a:xfrm>
          <a:prstGeom prst="rect">
            <a:avLst/>
          </a:prstGeom>
          <a:noFill/>
        </p:spPr>
        <p:txBody>
          <a:bodyPr wrap="square" rtlCol="0">
            <a:spAutoFit/>
          </a:bodyPr>
          <a:lstStyle/>
          <a:p>
            <a:pPr marL="380981" indent="-380981">
              <a:buFont typeface="Arial" panose="020B0604020202020204" pitchFamily="34" charset="0"/>
              <a:buChar char="•"/>
            </a:pPr>
            <a:r>
              <a:rPr lang="en-US" sz="2400" dirty="0">
                <a:solidFill>
                  <a:srgbClr val="464646"/>
                </a:solidFill>
                <a:latin typeface="PT Sans" panose="020B0604020202020204" pitchFamily="34" charset="0"/>
              </a:rPr>
              <a:t>Digital logic circuits have three logic states: high, low and floating(or high impedance)</a:t>
            </a:r>
          </a:p>
          <a:p>
            <a:pPr marL="380981" indent="-380981">
              <a:buFont typeface="Arial" panose="020B0604020202020204" pitchFamily="34" charset="0"/>
              <a:buChar char="•"/>
            </a:pPr>
            <a:endParaRPr lang="en-US" sz="2400" dirty="0">
              <a:solidFill>
                <a:srgbClr val="464646"/>
              </a:solidFill>
              <a:latin typeface="PT Sans" panose="020B0604020202020204" pitchFamily="34" charset="0"/>
            </a:endParaRPr>
          </a:p>
          <a:p>
            <a:pPr marL="380981" indent="-380981">
              <a:buFont typeface="Arial" panose="020B0604020202020204" pitchFamily="34" charset="0"/>
              <a:buChar char="•"/>
            </a:pPr>
            <a:r>
              <a:rPr lang="en-US" sz="2400" dirty="0">
                <a:solidFill>
                  <a:srgbClr val="464646"/>
                </a:solidFill>
                <a:latin typeface="PT Sans" panose="020B0604020202020204" pitchFamily="34" charset="0"/>
              </a:rPr>
              <a:t>The high-impedance state occurs when the pin is not pulled to a high or low logic level, but is left “floating" instead. </a:t>
            </a:r>
          </a:p>
          <a:p>
            <a:pPr marL="380981" indent="-380981">
              <a:buFont typeface="Arial" panose="020B0604020202020204" pitchFamily="34" charset="0"/>
              <a:buChar char="•"/>
            </a:pPr>
            <a:endParaRPr lang="en-US" sz="2400" dirty="0">
              <a:solidFill>
                <a:srgbClr val="464646"/>
              </a:solidFill>
              <a:latin typeface="PT Sans" panose="020B0604020202020204" pitchFamily="34" charset="0"/>
            </a:endParaRPr>
          </a:p>
          <a:p>
            <a:pPr marL="380981" indent="-380981">
              <a:buFont typeface="Arial" panose="020B0604020202020204" pitchFamily="34" charset="0"/>
              <a:buChar char="•"/>
            </a:pPr>
            <a:r>
              <a:rPr lang="en-US" sz="2400" dirty="0">
                <a:solidFill>
                  <a:srgbClr val="464646"/>
                </a:solidFill>
                <a:latin typeface="PT Sans" panose="020B0604020202020204" pitchFamily="34" charset="0"/>
              </a:rPr>
              <a:t>A good illustration of this is an unconnected input pin of a microcontroller. </a:t>
            </a:r>
          </a:p>
          <a:p>
            <a:pPr marL="380981" indent="-380981">
              <a:buFont typeface="Arial" panose="020B0604020202020204" pitchFamily="34" charset="0"/>
              <a:buChar char="•"/>
            </a:pPr>
            <a:endParaRPr lang="en-US" sz="2400" dirty="0">
              <a:solidFill>
                <a:srgbClr val="464646"/>
              </a:solidFill>
              <a:latin typeface="PT Sans" panose="020B0604020202020204" pitchFamily="34" charset="0"/>
            </a:endParaRPr>
          </a:p>
          <a:p>
            <a:pPr marL="380981" indent="-380981">
              <a:buFont typeface="Arial" panose="020B0604020202020204" pitchFamily="34" charset="0"/>
              <a:buChar char="•"/>
            </a:pPr>
            <a:r>
              <a:rPr lang="en-US" sz="2400" dirty="0">
                <a:solidFill>
                  <a:srgbClr val="464646"/>
                </a:solidFill>
                <a:latin typeface="PT Sans" panose="020B0604020202020204" pitchFamily="34" charset="0"/>
              </a:rPr>
              <a:t>It is neither in a high or low logic state, and the microcontroller might unpredictably interpret the input value as either a logical high or logical low.</a:t>
            </a:r>
          </a:p>
          <a:p>
            <a:pPr marL="380981" indent="-380981">
              <a:buFont typeface="Arial" panose="020B0604020202020204" pitchFamily="34" charset="0"/>
              <a:buChar char="•"/>
            </a:pPr>
            <a:endParaRPr lang="en-US" sz="2400" dirty="0">
              <a:solidFill>
                <a:srgbClr val="464646"/>
              </a:solidFill>
              <a:latin typeface="PT Sans" panose="020B0604020202020204" pitchFamily="34" charset="0"/>
            </a:endParaRPr>
          </a:p>
        </p:txBody>
      </p:sp>
    </p:spTree>
    <p:extLst>
      <p:ext uri="{BB962C8B-B14F-4D97-AF65-F5344CB8AC3E}">
        <p14:creationId xmlns:p14="http://schemas.microsoft.com/office/powerpoint/2010/main" val="7649704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F560339-4DDE-1B25-D8F4-3C9E98E0127C}"/>
              </a:ext>
            </a:extLst>
          </p:cNvPr>
          <p:cNvSpPr>
            <a:spLocks noGrp="1"/>
          </p:cNvSpPr>
          <p:nvPr>
            <p:ph type="subTitle" idx="1"/>
          </p:nvPr>
        </p:nvSpPr>
        <p:spPr>
          <a:xfrm>
            <a:off x="291775" y="222459"/>
            <a:ext cx="11360800" cy="1056800"/>
          </a:xfrm>
        </p:spPr>
        <p:txBody>
          <a:bodyPr/>
          <a:lstStyle/>
          <a:p>
            <a:r>
              <a:rPr lang="en-US" dirty="0"/>
              <a:t>I2C Communication</a:t>
            </a:r>
          </a:p>
        </p:txBody>
      </p:sp>
      <p:pic>
        <p:nvPicPr>
          <p:cNvPr id="2" name="Picture 1"/>
          <p:cNvPicPr>
            <a:picLocks noChangeAspect="1"/>
          </p:cNvPicPr>
          <p:nvPr/>
        </p:nvPicPr>
        <p:blipFill>
          <a:blip r:embed="rId2"/>
          <a:stretch>
            <a:fillRect/>
          </a:stretch>
        </p:blipFill>
        <p:spPr>
          <a:xfrm>
            <a:off x="0" y="1279263"/>
            <a:ext cx="11988800" cy="1739503"/>
          </a:xfrm>
          <a:prstGeom prst="rect">
            <a:avLst/>
          </a:prstGeom>
        </p:spPr>
      </p:pic>
      <p:pic>
        <p:nvPicPr>
          <p:cNvPr id="4" name="Picture 3"/>
          <p:cNvPicPr>
            <a:picLocks noChangeAspect="1"/>
          </p:cNvPicPr>
          <p:nvPr/>
        </p:nvPicPr>
        <p:blipFill>
          <a:blip r:embed="rId3"/>
          <a:stretch>
            <a:fillRect/>
          </a:stretch>
        </p:blipFill>
        <p:spPr>
          <a:xfrm>
            <a:off x="-1" y="3703398"/>
            <a:ext cx="12149649" cy="3154602"/>
          </a:xfrm>
          <a:prstGeom prst="rect">
            <a:avLst/>
          </a:prstGeom>
        </p:spPr>
      </p:pic>
    </p:spTree>
    <p:extLst>
      <p:ext uri="{BB962C8B-B14F-4D97-AF65-F5344CB8AC3E}">
        <p14:creationId xmlns:p14="http://schemas.microsoft.com/office/powerpoint/2010/main" val="6747263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xmlns=""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l="4605" r="4605"/>
          <a:stretch>
            <a:fillRect/>
          </a:stretch>
        </p:blipFill>
        <p:spPr/>
      </p:pic>
      <p:sp>
        <p:nvSpPr>
          <p:cNvPr id="3" name="TextBox 2"/>
          <p:cNvSpPr txBox="1"/>
          <p:nvPr/>
        </p:nvSpPr>
        <p:spPr>
          <a:xfrm>
            <a:off x="1700463" y="1267325"/>
            <a:ext cx="10218821" cy="4093428"/>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Serial Peripheral Interface Communication Between ! Master and 1 or More Slave Devices</a:t>
            </a:r>
          </a:p>
          <a:p>
            <a:pPr marL="285744" indent="-285744">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4 pins </a:t>
            </a:r>
          </a:p>
          <a:p>
            <a:pPr lvl="1"/>
            <a:r>
              <a:rPr lang="en-US" sz="2000" dirty="0">
                <a:solidFill>
                  <a:schemeClr val="bg1"/>
                </a:solidFill>
                <a:latin typeface="Times New Roman" panose="02020603050405020304" pitchFamily="18" charset="0"/>
                <a:cs typeface="Times New Roman" panose="02020603050405020304" pitchFamily="18" charset="0"/>
              </a:rPr>
              <a:t>	MOSI</a:t>
            </a:r>
          </a:p>
          <a:p>
            <a:pPr lvl="1"/>
            <a:r>
              <a:rPr lang="en-US" sz="2000" dirty="0">
                <a:solidFill>
                  <a:schemeClr val="bg1"/>
                </a:solidFill>
                <a:latin typeface="Times New Roman" panose="02020603050405020304" pitchFamily="18" charset="0"/>
                <a:cs typeface="Times New Roman" panose="02020603050405020304" pitchFamily="18" charset="0"/>
              </a:rPr>
              <a:t>	MISO</a:t>
            </a:r>
          </a:p>
          <a:p>
            <a:pPr lvl="1"/>
            <a:r>
              <a:rPr lang="en-US" sz="2000" dirty="0">
                <a:solidFill>
                  <a:schemeClr val="bg1"/>
                </a:solidFill>
                <a:latin typeface="Times New Roman" panose="02020603050405020304" pitchFamily="18" charset="0"/>
                <a:cs typeface="Times New Roman" panose="02020603050405020304" pitchFamily="18" charset="0"/>
              </a:rPr>
              <a:t>	SCLK:- Output pin for master and input for slaves </a:t>
            </a:r>
          </a:p>
          <a:p>
            <a:pPr lvl="1"/>
            <a:r>
              <a:rPr lang="en-US" sz="2000" dirty="0">
                <a:solidFill>
                  <a:schemeClr val="bg1"/>
                </a:solidFill>
                <a:latin typeface="Times New Roman" panose="02020603050405020304" pitchFamily="18" charset="0"/>
                <a:cs typeface="Times New Roman" panose="02020603050405020304" pitchFamily="18" charset="0"/>
              </a:rPr>
              <a:t>       SS:- Slave Select(Depending upon SPI and SS Setting Save is select)</a:t>
            </a:r>
          </a:p>
          <a:p>
            <a:pPr marL="285744" lvl="1" indent="-285744">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SPI is used for Gather data from sensor at high frequencies, With Display and serial flash to RAM.</a:t>
            </a:r>
          </a:p>
          <a:p>
            <a:pPr marL="285744" lvl="1" indent="-285744">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Data Communication line is high input impedance until </a:t>
            </a:r>
            <a:r>
              <a:rPr lang="en-US" sz="2000" dirty="0" err="1">
                <a:solidFill>
                  <a:schemeClr val="bg1"/>
                </a:solidFill>
                <a:latin typeface="Times New Roman" panose="02020603050405020304" pitchFamily="18" charset="0"/>
                <a:cs typeface="Times New Roman" panose="02020603050405020304" pitchFamily="18" charset="0"/>
              </a:rPr>
              <a:t>ss</a:t>
            </a:r>
            <a:r>
              <a:rPr lang="en-US" sz="2000" dirty="0">
                <a:solidFill>
                  <a:schemeClr val="bg1"/>
                </a:solidFill>
                <a:latin typeface="Times New Roman" panose="02020603050405020304" pitchFamily="18" charset="0"/>
                <a:cs typeface="Times New Roman" panose="02020603050405020304" pitchFamily="18" charset="0"/>
              </a:rPr>
              <a:t> is ground.</a:t>
            </a:r>
          </a:p>
          <a:p>
            <a:pPr marL="285744" lvl="1" indent="-285744">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Half and Full Duplex Communication.</a:t>
            </a:r>
          </a:p>
          <a:p>
            <a:pPr marL="285744" lvl="1" indent="-285744">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Serial resistor is used to store data as a buffer while sending and receiving data.</a:t>
            </a:r>
          </a:p>
          <a:p>
            <a:pPr lvl="1"/>
            <a:endParaRPr lang="en-US" sz="2000" dirty="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7" name="Graphic 4">
            <a:extLst>
              <a:ext uri="{FF2B5EF4-FFF2-40B4-BE49-F238E27FC236}">
                <a16:creationId xmlns:a16="http://schemas.microsoft.com/office/drawing/2014/main" id="{B75C5FBC-8879-712F-CE75-DCCB6202C47D}"/>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466686" y="4861385"/>
            <a:ext cx="8686373" cy="2710491"/>
          </a:xfrm>
          <a:prstGeom prst="rect">
            <a:avLst/>
          </a:prstGeom>
        </p:spPr>
      </p:pic>
      <p:sp>
        <p:nvSpPr>
          <p:cNvPr id="4" name="TextBox 3"/>
          <p:cNvSpPr txBox="1"/>
          <p:nvPr/>
        </p:nvSpPr>
        <p:spPr>
          <a:xfrm>
            <a:off x="3877408" y="140677"/>
            <a:ext cx="4645328" cy="954107"/>
          </a:xfrm>
          <a:prstGeom prst="rect">
            <a:avLst/>
          </a:prstGeom>
          <a:noFill/>
        </p:spPr>
        <p:txBody>
          <a:bodyPr wrap="square" rtlCol="0">
            <a:spAutoFit/>
          </a:bodyPr>
          <a:lstStyle/>
          <a:p>
            <a:pPr algn="ctr"/>
            <a:r>
              <a:rPr lang="en-US" sz="2800" b="1" dirty="0" smtClean="0">
                <a:solidFill>
                  <a:schemeClr val="bg1"/>
                </a:solidFill>
              </a:rPr>
              <a:t>SPI COMMUNICATION PROTOCOL</a:t>
            </a:r>
            <a:endParaRPr lang="en-US" sz="2800" b="1" dirty="0">
              <a:solidFill>
                <a:schemeClr val="bg1"/>
              </a:solidFill>
            </a:endParaRPr>
          </a:p>
        </p:txBody>
      </p:sp>
    </p:spTree>
    <p:extLst>
      <p:ext uri="{BB962C8B-B14F-4D97-AF65-F5344CB8AC3E}">
        <p14:creationId xmlns:p14="http://schemas.microsoft.com/office/powerpoint/2010/main" val="40678648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sz="3600" dirty="0" err="1"/>
              <a:t>Spi</a:t>
            </a:r>
            <a:r>
              <a:rPr lang="en-US" sz="3600" dirty="0"/>
              <a:t> </a:t>
            </a:r>
            <a:r>
              <a:rPr lang="en-US" sz="3600" dirty="0" smtClean="0"/>
              <a:t>Bus </a:t>
            </a:r>
            <a:r>
              <a:rPr lang="en-US" sz="3600" dirty="0" err="1"/>
              <a:t>COnfiguration</a:t>
            </a:r>
            <a:endParaRPr lang="en-US" sz="3600" dirty="0"/>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p:txBody>
          <a:bodyPr/>
          <a:lstStyle/>
          <a:p>
            <a:pPr marL="285744" indent="-285744">
              <a:buFont typeface="Arial" panose="020B0604020202020204" pitchFamily="34" charset="0"/>
              <a:buChar char="•"/>
            </a:pPr>
            <a:r>
              <a:rPr lang="en-US" dirty="0" smtClean="0"/>
              <a:t>It may consist Only 2- wires one for the clock Signal and other for the Synchronous Data Transfer</a:t>
            </a:r>
          </a:p>
          <a:p>
            <a:pPr marL="285744" indent="-285744">
              <a:buFont typeface="Arial" panose="020B0604020202020204" pitchFamily="34" charset="0"/>
              <a:buChar char="•"/>
            </a:pPr>
            <a:endParaRPr lang="en-US" dirty="0"/>
          </a:p>
          <a:p>
            <a:pPr marL="285744" indent="-285744">
              <a:buFont typeface="Arial" panose="020B0604020202020204" pitchFamily="34" charset="0"/>
              <a:buChar char="•"/>
            </a:pPr>
            <a:endParaRPr lang="en-US" dirty="0" smtClean="0"/>
          </a:p>
          <a:p>
            <a:pPr marL="285744" indent="-285744">
              <a:buFont typeface="Arial" panose="020B0604020202020204" pitchFamily="34" charset="0"/>
              <a:buChar char="•"/>
            </a:pPr>
            <a:endParaRPr lang="en-US" dirty="0"/>
          </a:p>
          <a:p>
            <a:pPr marL="285744" indent="-285744">
              <a:buFont typeface="Arial" panose="020B0604020202020204" pitchFamily="34" charset="0"/>
              <a:buChar char="•"/>
            </a:pPr>
            <a:endParaRPr lang="en-US" dirty="0" smtClean="0"/>
          </a:p>
          <a:p>
            <a:pPr marL="285744" indent="-285744">
              <a:buFont typeface="Arial" panose="020B0604020202020204" pitchFamily="34" charset="0"/>
              <a:buChar char="•"/>
            </a:pPr>
            <a:endParaRPr lang="en-US" dirty="0"/>
          </a:p>
          <a:p>
            <a:pPr marL="285744" indent="-285744">
              <a:buFont typeface="Arial" panose="020B0604020202020204" pitchFamily="34" charset="0"/>
              <a:buChar char="•"/>
            </a:pPr>
            <a:endParaRPr lang="en-US" dirty="0" smtClean="0"/>
          </a:p>
          <a:p>
            <a:pPr marL="285744" indent="-285744">
              <a:buFont typeface="Arial" panose="020B0604020202020204" pitchFamily="34" charset="0"/>
              <a:buChar char="•"/>
            </a:pPr>
            <a:endParaRPr lang="en-US" dirty="0"/>
          </a:p>
          <a:p>
            <a:pPr marL="285744" indent="-285744">
              <a:buFont typeface="Arial" panose="020B0604020202020204" pitchFamily="34" charset="0"/>
              <a:buChar char="•"/>
            </a:pPr>
            <a:r>
              <a:rPr lang="en-US" dirty="0" smtClean="0"/>
              <a:t>It is one Master and One Slave Configuration</a:t>
            </a:r>
            <a:endParaRPr lang="en-US" dirty="0"/>
          </a:p>
        </p:txBody>
      </p:sp>
      <p:cxnSp>
        <p:nvCxnSpPr>
          <p:cNvPr id="5" name="Straight Arrow Connector 4"/>
          <p:cNvCxnSpPr/>
          <p:nvPr/>
        </p:nvCxnSpPr>
        <p:spPr>
          <a:xfrm>
            <a:off x="3721768" y="2630905"/>
            <a:ext cx="338488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a:off x="3745832" y="3216439"/>
            <a:ext cx="338488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TextBox 5"/>
          <p:cNvSpPr txBox="1"/>
          <p:nvPr/>
        </p:nvSpPr>
        <p:spPr>
          <a:xfrm>
            <a:off x="3089864" y="2446239"/>
            <a:ext cx="631904" cy="369332"/>
          </a:xfrm>
          <a:prstGeom prst="rect">
            <a:avLst/>
          </a:prstGeom>
          <a:noFill/>
        </p:spPr>
        <p:txBody>
          <a:bodyPr wrap="none" rtlCol="0">
            <a:spAutoFit/>
          </a:bodyPr>
          <a:lstStyle/>
          <a:p>
            <a:r>
              <a:rPr lang="en-US" dirty="0"/>
              <a:t>SCLK</a:t>
            </a:r>
          </a:p>
        </p:txBody>
      </p:sp>
      <p:sp>
        <p:nvSpPr>
          <p:cNvPr id="9" name="TextBox 8"/>
          <p:cNvSpPr txBox="1"/>
          <p:nvPr/>
        </p:nvSpPr>
        <p:spPr>
          <a:xfrm>
            <a:off x="3089865" y="3031773"/>
            <a:ext cx="697627" cy="369332"/>
          </a:xfrm>
          <a:prstGeom prst="rect">
            <a:avLst/>
          </a:prstGeom>
          <a:noFill/>
        </p:spPr>
        <p:txBody>
          <a:bodyPr wrap="none" rtlCol="0">
            <a:spAutoFit/>
          </a:bodyPr>
          <a:lstStyle/>
          <a:p>
            <a:r>
              <a:rPr lang="en-US" dirty="0"/>
              <a:t>MOSI</a:t>
            </a:r>
          </a:p>
        </p:txBody>
      </p:sp>
      <p:sp>
        <p:nvSpPr>
          <p:cNvPr id="10" name="TextBox 9"/>
          <p:cNvSpPr txBox="1"/>
          <p:nvPr/>
        </p:nvSpPr>
        <p:spPr>
          <a:xfrm>
            <a:off x="4560431" y="2261573"/>
            <a:ext cx="1255472" cy="369332"/>
          </a:xfrm>
          <a:prstGeom prst="rect">
            <a:avLst/>
          </a:prstGeom>
          <a:noFill/>
        </p:spPr>
        <p:txBody>
          <a:bodyPr wrap="none" rtlCol="0">
            <a:spAutoFit/>
          </a:bodyPr>
          <a:lstStyle/>
          <a:p>
            <a:r>
              <a:rPr lang="en-US" dirty="0"/>
              <a:t>Serial Clock</a:t>
            </a:r>
          </a:p>
        </p:txBody>
      </p:sp>
      <p:sp>
        <p:nvSpPr>
          <p:cNvPr id="11" name="TextBox 10"/>
          <p:cNvSpPr txBox="1"/>
          <p:nvPr/>
        </p:nvSpPr>
        <p:spPr>
          <a:xfrm>
            <a:off x="7097735" y="2446239"/>
            <a:ext cx="631904" cy="369332"/>
          </a:xfrm>
          <a:prstGeom prst="rect">
            <a:avLst/>
          </a:prstGeom>
          <a:noFill/>
        </p:spPr>
        <p:txBody>
          <a:bodyPr wrap="none" rtlCol="0">
            <a:spAutoFit/>
          </a:bodyPr>
          <a:lstStyle/>
          <a:p>
            <a:r>
              <a:rPr lang="en-US" dirty="0"/>
              <a:t>SCLK</a:t>
            </a:r>
          </a:p>
        </p:txBody>
      </p:sp>
      <p:sp>
        <p:nvSpPr>
          <p:cNvPr id="12" name="TextBox 11"/>
          <p:cNvSpPr txBox="1"/>
          <p:nvPr/>
        </p:nvSpPr>
        <p:spPr>
          <a:xfrm>
            <a:off x="7154782" y="3031955"/>
            <a:ext cx="697627" cy="369332"/>
          </a:xfrm>
          <a:prstGeom prst="rect">
            <a:avLst/>
          </a:prstGeom>
          <a:noFill/>
        </p:spPr>
        <p:txBody>
          <a:bodyPr wrap="none" rtlCol="0">
            <a:spAutoFit/>
          </a:bodyPr>
          <a:lstStyle/>
          <a:p>
            <a:r>
              <a:rPr lang="en-US" dirty="0"/>
              <a:t>MOSI</a:t>
            </a:r>
          </a:p>
        </p:txBody>
      </p:sp>
      <p:sp>
        <p:nvSpPr>
          <p:cNvPr id="13" name="TextBox 12"/>
          <p:cNvSpPr txBox="1"/>
          <p:nvPr/>
        </p:nvSpPr>
        <p:spPr>
          <a:xfrm>
            <a:off x="3027254" y="3554529"/>
            <a:ext cx="1063487" cy="369332"/>
          </a:xfrm>
          <a:prstGeom prst="rect">
            <a:avLst/>
          </a:prstGeom>
          <a:noFill/>
        </p:spPr>
        <p:txBody>
          <a:bodyPr wrap="square" rtlCol="0">
            <a:spAutoFit/>
          </a:bodyPr>
          <a:lstStyle/>
          <a:p>
            <a:r>
              <a:rPr lang="en-US" dirty="0">
                <a:solidFill>
                  <a:schemeClr val="accent1">
                    <a:lumMod val="75000"/>
                  </a:schemeClr>
                </a:solidFill>
              </a:rPr>
              <a:t>MASTER</a:t>
            </a:r>
          </a:p>
        </p:txBody>
      </p:sp>
      <p:sp>
        <p:nvSpPr>
          <p:cNvPr id="14" name="TextBox 13"/>
          <p:cNvSpPr txBox="1"/>
          <p:nvPr/>
        </p:nvSpPr>
        <p:spPr>
          <a:xfrm>
            <a:off x="7106657" y="3429413"/>
            <a:ext cx="1063487" cy="369332"/>
          </a:xfrm>
          <a:prstGeom prst="rect">
            <a:avLst/>
          </a:prstGeom>
          <a:noFill/>
        </p:spPr>
        <p:txBody>
          <a:bodyPr wrap="square" rtlCol="0">
            <a:spAutoFit/>
          </a:bodyPr>
          <a:lstStyle/>
          <a:p>
            <a:r>
              <a:rPr lang="en-US" dirty="0">
                <a:solidFill>
                  <a:schemeClr val="accent1">
                    <a:lumMod val="75000"/>
                  </a:schemeClr>
                </a:solidFill>
              </a:rPr>
              <a:t>SLAVE</a:t>
            </a:r>
          </a:p>
        </p:txBody>
      </p:sp>
    </p:spTree>
    <p:extLst>
      <p:ext uri="{BB962C8B-B14F-4D97-AF65-F5344CB8AC3E}">
        <p14:creationId xmlns:p14="http://schemas.microsoft.com/office/powerpoint/2010/main" val="26252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p:bldP spid="12"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xmlns=""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l="4605" r="4605"/>
          <a:stretch>
            <a:fillRect/>
          </a:stretch>
        </p:blipFill>
        <p:spPr/>
      </p:pic>
      <p:sp>
        <p:nvSpPr>
          <p:cNvPr id="3" name="TextBox 2"/>
          <p:cNvSpPr txBox="1"/>
          <p:nvPr/>
        </p:nvSpPr>
        <p:spPr>
          <a:xfrm>
            <a:off x="753980" y="3437690"/>
            <a:ext cx="11013675" cy="2862322"/>
          </a:xfrm>
          <a:prstGeom prst="rect">
            <a:avLst/>
          </a:prstGeom>
          <a:noFill/>
        </p:spPr>
        <p:txBody>
          <a:bodyPr wrap="square" rtlCol="0">
            <a:spAutoFit/>
          </a:bodyPr>
          <a:lstStyle/>
          <a:p>
            <a:pPr marL="742932" lvl="1" indent="-285744">
              <a:buFont typeface="Arial" panose="020B0604020202020204" pitchFamily="34" charset="0"/>
              <a:buChar char="•"/>
            </a:pPr>
            <a:r>
              <a:rPr lang="en-US" sz="2000" dirty="0">
                <a:solidFill>
                  <a:schemeClr val="bg1"/>
                </a:solidFill>
              </a:rPr>
              <a:t>Full duplex data communication occurs during each clock cycle. The master shift register transmits the data to the slave on the MOSI line, and the slave receives it.</a:t>
            </a:r>
          </a:p>
          <a:p>
            <a:pPr marL="742932" lvl="1" indent="-285744">
              <a:buFont typeface="Arial" panose="020B0604020202020204" pitchFamily="34" charset="0"/>
              <a:buChar char="•"/>
            </a:pPr>
            <a:r>
              <a:rPr lang="en-US" sz="2000" dirty="0">
                <a:solidFill>
                  <a:schemeClr val="bg1"/>
                </a:solidFill>
              </a:rPr>
              <a:t> At the same time, the slave shift register sends the data to the master on the MISO line, and the master gets it. </a:t>
            </a:r>
          </a:p>
          <a:p>
            <a:pPr marL="742932" lvl="1" indent="-285744">
              <a:buFont typeface="Arial" panose="020B0604020202020204" pitchFamily="34" charset="0"/>
              <a:buChar char="•"/>
            </a:pPr>
            <a:r>
              <a:rPr lang="en-US" sz="2000" dirty="0">
                <a:solidFill>
                  <a:schemeClr val="bg1"/>
                </a:solidFill>
              </a:rPr>
              <a:t>Transmission may continue for any number of clock cycles. When complete, master idles the clock and releases the SS line. </a:t>
            </a:r>
          </a:p>
          <a:p>
            <a:pPr marL="742932" lvl="1" indent="-285744">
              <a:buFont typeface="Arial" panose="020B0604020202020204" pitchFamily="34" charset="0"/>
              <a:buChar char="•"/>
            </a:pPr>
            <a:r>
              <a:rPr lang="en-US" sz="2000" dirty="0">
                <a:solidFill>
                  <a:schemeClr val="bg1"/>
                </a:solidFill>
              </a:rPr>
              <a:t>So, in full-duplex communication shift registers of both master and slave are linked using two unidirectional lines between MOSI and MISO pins. </a:t>
            </a:r>
          </a:p>
          <a:p>
            <a:pPr marL="742932" lvl="1" indent="-285744">
              <a:buFont typeface="Arial" panose="020B0604020202020204" pitchFamily="34" charset="0"/>
              <a:buChar char="•"/>
            </a:pPr>
            <a:r>
              <a:rPr lang="en-US" sz="2000" dirty="0">
                <a:solidFill>
                  <a:schemeClr val="bg1"/>
                </a:solidFill>
              </a:rPr>
              <a:t>By default, SPI configures for full-duplex communication.</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2473864" y="181142"/>
            <a:ext cx="7943939" cy="3075409"/>
          </a:xfrm>
          <a:prstGeom prst="rect">
            <a:avLst/>
          </a:prstGeom>
        </p:spPr>
      </p:pic>
    </p:spTree>
    <p:extLst>
      <p:ext uri="{BB962C8B-B14F-4D97-AF65-F5344CB8AC3E}">
        <p14:creationId xmlns:p14="http://schemas.microsoft.com/office/powerpoint/2010/main" val="36794868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xmlns=""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l="4605" r="4605"/>
          <a:stretch>
            <a:fillRect/>
          </a:stretch>
        </p:blipFill>
        <p:spPr/>
      </p:pic>
      <p:sp>
        <p:nvSpPr>
          <p:cNvPr id="3" name="TextBox 2"/>
          <p:cNvSpPr txBox="1"/>
          <p:nvPr/>
        </p:nvSpPr>
        <p:spPr>
          <a:xfrm>
            <a:off x="753980" y="3437688"/>
            <a:ext cx="11013675" cy="3477875"/>
          </a:xfrm>
          <a:prstGeom prst="rect">
            <a:avLst/>
          </a:prstGeom>
          <a:noFill/>
        </p:spPr>
        <p:txBody>
          <a:bodyPr wrap="square" rtlCol="0">
            <a:spAutoFit/>
          </a:bodyPr>
          <a:lstStyle/>
          <a:p>
            <a:pPr marL="742932" lvl="1" indent="-285744">
              <a:buFont typeface="Arial" panose="020B0604020202020204" pitchFamily="34" charset="0"/>
              <a:buChar char="•"/>
            </a:pPr>
            <a:r>
              <a:rPr lang="en-US" sz="2000" dirty="0">
                <a:solidFill>
                  <a:schemeClr val="bg1"/>
                </a:solidFill>
              </a:rPr>
              <a:t>The SPI can communicate in half-duplex mode by setting the BIDIMODE bit in the SPIx_CR1 register.</a:t>
            </a:r>
          </a:p>
          <a:p>
            <a:pPr marL="742932" lvl="1" indent="-285744">
              <a:buFont typeface="Arial" panose="020B0604020202020204" pitchFamily="34" charset="0"/>
              <a:buChar char="•"/>
            </a:pPr>
            <a:r>
              <a:rPr lang="en-US" sz="2000" dirty="0">
                <a:solidFill>
                  <a:schemeClr val="bg1"/>
                </a:solidFill>
              </a:rPr>
              <a:t> In half-duplex data communication, one single cross-connection line is used to link the shift registers. In this data communication, there is only one data line. </a:t>
            </a:r>
          </a:p>
          <a:p>
            <a:pPr marL="742932" lvl="1" indent="-285744">
              <a:buFont typeface="Arial" panose="020B0604020202020204" pitchFamily="34" charset="0"/>
              <a:buChar char="•"/>
            </a:pPr>
            <a:r>
              <a:rPr lang="en-US" sz="2000" dirty="0">
                <a:solidFill>
                  <a:schemeClr val="bg1"/>
                </a:solidFill>
              </a:rPr>
              <a:t>The MOSI of the master connects to the MISO of the slave. And there must be one resistor in between a typical value may be 1kiloohm. </a:t>
            </a:r>
          </a:p>
          <a:p>
            <a:pPr marL="742932" lvl="1" indent="-285744">
              <a:buFont typeface="Arial" panose="020B0604020202020204" pitchFamily="34" charset="0"/>
              <a:buChar char="•"/>
            </a:pPr>
            <a:r>
              <a:rPr lang="en-US" sz="2000" dirty="0">
                <a:solidFill>
                  <a:schemeClr val="bg1"/>
                </a:solidFill>
              </a:rPr>
              <a:t>So, the transfer happens in the direction selected reciprocally by both the master and the slave. </a:t>
            </a:r>
          </a:p>
          <a:p>
            <a:pPr marL="742932" lvl="1" indent="-285744">
              <a:buFont typeface="Arial" panose="020B0604020202020204" pitchFamily="34" charset="0"/>
              <a:buChar char="•"/>
            </a:pPr>
            <a:r>
              <a:rPr lang="en-US" sz="2000" dirty="0">
                <a:solidFill>
                  <a:schemeClr val="bg1"/>
                </a:solidFill>
              </a:rPr>
              <a:t>That means, the slave transmits data on the MISO line, and the master receives it. </a:t>
            </a:r>
          </a:p>
          <a:p>
            <a:pPr marL="742932" lvl="1" indent="-285744">
              <a:buFont typeface="Arial" panose="020B0604020202020204" pitchFamily="34" charset="0"/>
              <a:buChar char="•"/>
            </a:pPr>
            <a:r>
              <a:rPr lang="en-US" sz="2000" dirty="0">
                <a:solidFill>
                  <a:schemeClr val="bg1"/>
                </a:solidFill>
              </a:rPr>
              <a:t>The MOSI line of the slave remains inactive. </a:t>
            </a:r>
          </a:p>
          <a:p>
            <a:pPr marL="742932" lvl="1" indent="-285744">
              <a:buFont typeface="Arial" panose="020B0604020202020204" pitchFamily="34" charset="0"/>
              <a:buChar char="•"/>
            </a:pPr>
            <a:r>
              <a:rPr lang="en-US" sz="2000" dirty="0">
                <a:solidFill>
                  <a:schemeClr val="bg1"/>
                </a:solidFill>
              </a:rPr>
              <a:t>Or the master sends the data on the MOSI line, and the slave gets it. The MISO line of the master remains inactive.</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2089437" y="0"/>
            <a:ext cx="7979113" cy="3208421"/>
          </a:xfrm>
          <a:prstGeom prst="rect">
            <a:avLst/>
          </a:prstGeom>
        </p:spPr>
      </p:pic>
    </p:spTree>
    <p:extLst>
      <p:ext uri="{BB962C8B-B14F-4D97-AF65-F5344CB8AC3E}">
        <p14:creationId xmlns:p14="http://schemas.microsoft.com/office/powerpoint/2010/main" val="12608816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xmlns=""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l="4605" r="4605"/>
          <a:stretch>
            <a:fillRect/>
          </a:stretch>
        </p:blipFill>
        <p:spPr/>
      </p:pic>
      <p:sp>
        <p:nvSpPr>
          <p:cNvPr id="3" name="TextBox 2"/>
          <p:cNvSpPr txBox="1"/>
          <p:nvPr/>
        </p:nvSpPr>
        <p:spPr>
          <a:xfrm>
            <a:off x="1124491" y="3437687"/>
            <a:ext cx="10643167" cy="2554545"/>
          </a:xfrm>
          <a:prstGeom prst="rect">
            <a:avLst/>
          </a:prstGeom>
          <a:noFill/>
        </p:spPr>
        <p:txBody>
          <a:bodyPr wrap="square" rtlCol="0">
            <a:spAutoFit/>
          </a:bodyPr>
          <a:lstStyle/>
          <a:p>
            <a:pPr marL="342891" indent="-342891">
              <a:buFont typeface="Arial" panose="020B0604020202020204" pitchFamily="34" charset="0"/>
              <a:buChar char="•"/>
            </a:pPr>
            <a:r>
              <a:rPr lang="en-US" sz="2000" dirty="0">
                <a:solidFill>
                  <a:schemeClr val="bg1"/>
                </a:solidFill>
              </a:rPr>
              <a:t>The SPI can communicate in simplex mode by setting the SPI in transmit-only or receive-only using the RX ONLY bit in the SPIx_CR2 register. </a:t>
            </a:r>
          </a:p>
          <a:p>
            <a:pPr marL="342891" indent="-342891">
              <a:buFont typeface="Arial" panose="020B0604020202020204" pitchFamily="34" charset="0"/>
              <a:buChar char="•"/>
            </a:pPr>
            <a:r>
              <a:rPr lang="en-US" sz="2000" dirty="0">
                <a:solidFill>
                  <a:schemeClr val="bg1"/>
                </a:solidFill>
              </a:rPr>
              <a:t>Simplex, as its name indicates the communication is in simple mode. There are two types of communication in simplex mode, one is transmitting only, and the other one is receiving only.</a:t>
            </a:r>
          </a:p>
          <a:p>
            <a:pPr marL="342891" indent="-342891">
              <a:buFont typeface="Arial" panose="020B0604020202020204" pitchFamily="34" charset="0"/>
              <a:buChar char="•"/>
            </a:pPr>
            <a:r>
              <a:rPr lang="en-US" sz="2000" dirty="0">
                <a:solidFill>
                  <a:schemeClr val="bg1"/>
                </a:solidFill>
              </a:rPr>
              <a:t>The master is in transmit mode, and the slave is in receive mode. The MOSI of the master connects to the MOSI of the slave. And both the MISO lines are disconnected. </a:t>
            </a:r>
          </a:p>
          <a:p>
            <a:pPr marL="342891" indent="-342891">
              <a:buFont typeface="Arial" panose="020B0604020202020204" pitchFamily="34" charset="0"/>
              <a:buChar char="•"/>
            </a:pPr>
            <a:r>
              <a:rPr lang="en-US" sz="2000" dirty="0">
                <a:solidFill>
                  <a:schemeClr val="bg1"/>
                </a:solidFill>
              </a:rPr>
              <a:t>In all of the above communications, the NSS pin is optional because only one slave considered</a:t>
            </a:r>
          </a:p>
          <a:p>
            <a:pPr marL="742932" lvl="1" indent="-285744">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2527533" y="228547"/>
            <a:ext cx="8261424" cy="2980592"/>
          </a:xfrm>
          <a:prstGeom prst="rect">
            <a:avLst/>
          </a:prstGeom>
        </p:spPr>
      </p:pic>
    </p:spTree>
    <p:extLst>
      <p:ext uri="{BB962C8B-B14F-4D97-AF65-F5344CB8AC3E}">
        <p14:creationId xmlns:p14="http://schemas.microsoft.com/office/powerpoint/2010/main" val="27603368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NRF24L01 MODULE</a:t>
            </a:r>
            <a:endParaRPr lang="en-US" dirty="0"/>
          </a:p>
        </p:txBody>
      </p:sp>
      <p:pic>
        <p:nvPicPr>
          <p:cNvPr id="2050" name="Picture 2" descr="2.4Ghz Spi NRF24l01 Module With Antenna For Wireless Communication, Upto  2mbps, Rs 180 | ID: 223646890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2009" y="2095869"/>
            <a:ext cx="4762500" cy="45624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uy NRF24L01 2.4G RF Transceiver Module Online at Best Price in Nepal: OKD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477" y="2142347"/>
            <a:ext cx="4469519" cy="4469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3274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NRF24L01 MODULE</a:t>
            </a:r>
            <a:endParaRPr lang="en-US" dirty="0"/>
          </a:p>
        </p:txBody>
      </p:sp>
      <p:sp>
        <p:nvSpPr>
          <p:cNvPr id="5" name="TextBox 4"/>
          <p:cNvSpPr txBox="1"/>
          <p:nvPr/>
        </p:nvSpPr>
        <p:spPr>
          <a:xfrm>
            <a:off x="1251289" y="1556242"/>
            <a:ext cx="10510407" cy="4062651"/>
          </a:xfrm>
          <a:prstGeom prst="rect">
            <a:avLst/>
          </a:prstGeom>
          <a:noFill/>
        </p:spPr>
        <p:txBody>
          <a:bodyPr wrap="square" rtlCol="0">
            <a:spAutoFit/>
          </a:bodyPr>
          <a:lstStyle/>
          <a:p>
            <a:pPr marL="285744" indent="-285744">
              <a:buFont typeface="Arial" panose="020B0604020202020204" pitchFamily="34" charset="0"/>
              <a:buChar char="•"/>
            </a:pPr>
            <a:r>
              <a:rPr lang="en-US" sz="2000" b="1" dirty="0"/>
              <a:t>NRF24L01</a:t>
            </a:r>
            <a:r>
              <a:rPr lang="en-US" sz="2000" dirty="0"/>
              <a:t> is a wireless transceiver module (works on SPI Protocol), which is used for sending and receiving data at an operating radio frequency of 2.4 to 2.5 GHz ISM band.</a:t>
            </a:r>
          </a:p>
          <a:p>
            <a:pPr marL="285744" indent="-285744">
              <a:buFont typeface="Arial" panose="020B0604020202020204" pitchFamily="34" charset="0"/>
              <a:buChar char="•"/>
            </a:pPr>
            <a:r>
              <a:rPr lang="en-US" sz="2000" dirty="0"/>
              <a:t>This transceiver module consists of a frequency generator, shock burst mode controller, power amplifier, crystal oscillator modulator, and demodulator.</a:t>
            </a:r>
          </a:p>
          <a:p>
            <a:pPr marL="285744" indent="-285744">
              <a:buFont typeface="Arial" panose="020B0604020202020204" pitchFamily="34" charset="0"/>
              <a:buChar char="•"/>
            </a:pPr>
            <a:r>
              <a:rPr lang="en-US" sz="2000" dirty="0"/>
              <a:t>When transmitting power is zero </a:t>
            </a:r>
            <a:r>
              <a:rPr lang="en-US" sz="2000" dirty="0" err="1"/>
              <a:t>dBm</a:t>
            </a:r>
            <a:r>
              <a:rPr lang="en-US" sz="2000" dirty="0"/>
              <a:t> it uses only 11.3 mA of current, while during receiving mode, it uses 13.5 mA of current.</a:t>
            </a:r>
          </a:p>
          <a:p>
            <a:pPr marL="285744" indent="-285744">
              <a:buFont typeface="Arial" panose="020B0604020202020204" pitchFamily="34" charset="0"/>
              <a:buChar char="•"/>
            </a:pPr>
            <a:r>
              <a:rPr lang="en-US" sz="2000" dirty="0"/>
              <a:t>This module is designed for long distance and fast transmission of data.</a:t>
            </a:r>
          </a:p>
          <a:p>
            <a:pPr marL="285744" indent="-285744">
              <a:buFont typeface="Arial" panose="020B0604020202020204" pitchFamily="34" charset="0"/>
              <a:buChar char="•"/>
            </a:pPr>
            <a:r>
              <a:rPr lang="en-US" sz="2000" dirty="0"/>
              <a:t>Air data transmission rate of NRF24L01 is around 250kbps - 2 Mbps.</a:t>
            </a:r>
          </a:p>
          <a:p>
            <a:pPr marL="285744" indent="-285744">
              <a:buFont typeface="Arial" panose="020B0604020202020204" pitchFamily="34" charset="0"/>
              <a:buChar char="•"/>
            </a:pPr>
            <a:r>
              <a:rPr lang="en-US" sz="2000" dirty="0"/>
              <a:t>This module is designed to operate at 3.3 volts.</a:t>
            </a:r>
          </a:p>
          <a:p>
            <a:pPr marL="285744" indent="-285744">
              <a:buFont typeface="Arial" panose="020B0604020202020204" pitchFamily="34" charset="0"/>
              <a:buChar char="•"/>
            </a:pPr>
            <a:r>
              <a:rPr lang="en-US" sz="2000" dirty="0"/>
              <a:t>This module has an address range of 125 and it can communicate with six other modules. By using this feature, we can use it in mesh networks and other networking applications.</a:t>
            </a:r>
          </a:p>
          <a:p>
            <a:pPr marL="285744" indent="-285744">
              <a:buFont typeface="Arial" panose="020B0604020202020204" pitchFamily="34" charset="0"/>
              <a:buChar char="•"/>
            </a:pPr>
            <a:r>
              <a:rPr lang="en-US" sz="2000" dirty="0"/>
              <a:t>Its Emission Mode operating current is 115 mA and receive mode operating current is 45 mA.</a:t>
            </a:r>
          </a:p>
          <a:p>
            <a:pPr marL="285744" indent="-285744">
              <a:buFont typeface="Arial" panose="020B0604020202020204" pitchFamily="34" charset="0"/>
              <a:buChar char="•"/>
            </a:pPr>
            <a:endParaRPr lang="en-US" dirty="0"/>
          </a:p>
        </p:txBody>
      </p:sp>
    </p:spTree>
    <p:extLst>
      <p:ext uri="{BB962C8B-B14F-4D97-AF65-F5344CB8AC3E}">
        <p14:creationId xmlns:p14="http://schemas.microsoft.com/office/powerpoint/2010/main" val="7364738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NRF24L01 MODULE</a:t>
            </a:r>
            <a:endParaRPr lang="en-US" dirty="0"/>
          </a:p>
        </p:txBody>
      </p:sp>
      <p:pic>
        <p:nvPicPr>
          <p:cNvPr id="17" name="Picture 16"/>
          <p:cNvPicPr>
            <a:picLocks noChangeAspect="1"/>
          </p:cNvPicPr>
          <p:nvPr/>
        </p:nvPicPr>
        <p:blipFill>
          <a:blip r:embed="rId2"/>
          <a:stretch>
            <a:fillRect/>
          </a:stretch>
        </p:blipFill>
        <p:spPr>
          <a:xfrm>
            <a:off x="2685755" y="1866511"/>
            <a:ext cx="6820491" cy="4130399"/>
          </a:xfrm>
          <a:prstGeom prst="rect">
            <a:avLst/>
          </a:prstGeom>
        </p:spPr>
      </p:pic>
    </p:spTree>
    <p:extLst>
      <p:ext uri="{BB962C8B-B14F-4D97-AF65-F5344CB8AC3E}">
        <p14:creationId xmlns:p14="http://schemas.microsoft.com/office/powerpoint/2010/main" val="10305233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NRF24L01 MODULE</a:t>
            </a:r>
            <a:endParaRPr lang="en-US" dirty="0"/>
          </a:p>
        </p:txBody>
      </p:sp>
      <p:sp>
        <p:nvSpPr>
          <p:cNvPr id="5" name="TextBox 4"/>
          <p:cNvSpPr txBox="1"/>
          <p:nvPr/>
        </p:nvSpPr>
        <p:spPr>
          <a:xfrm>
            <a:off x="1251289" y="1556239"/>
            <a:ext cx="10510407" cy="1754326"/>
          </a:xfrm>
          <a:prstGeom prst="rect">
            <a:avLst/>
          </a:prstGeom>
          <a:noFill/>
        </p:spPr>
        <p:txBody>
          <a:bodyPr wrap="square" rtlCol="0">
            <a:spAutoFit/>
          </a:bodyPr>
          <a:lstStyle/>
          <a:p>
            <a:r>
              <a:rPr lang="en-US" b="1" dirty="0"/>
              <a:t>CS: </a:t>
            </a:r>
            <a:r>
              <a:rPr lang="en-US" dirty="0"/>
              <a:t>This pin is chip enable, it used to activate RX or TX mode.</a:t>
            </a:r>
          </a:p>
          <a:p>
            <a:r>
              <a:rPr lang="en-US" b="1" dirty="0"/>
              <a:t>CNS: </a:t>
            </a:r>
            <a:r>
              <a:rPr lang="en-US" dirty="0"/>
              <a:t>This pin is used for SPI protocol interfacing</a:t>
            </a:r>
          </a:p>
          <a:p>
            <a:r>
              <a:rPr lang="en-US" b="1" dirty="0"/>
              <a:t>SCK: </a:t>
            </a:r>
            <a:r>
              <a:rPr lang="en-US" dirty="0"/>
              <a:t>This pin is used for serial clock provider.</a:t>
            </a:r>
          </a:p>
          <a:p>
            <a:r>
              <a:rPr lang="en-US" b="1" dirty="0"/>
              <a:t>MOSI: </a:t>
            </a:r>
            <a:r>
              <a:rPr lang="en-US" dirty="0"/>
              <a:t>This is used to get data from a master microcontroller device and to send data to a slave device.</a:t>
            </a:r>
          </a:p>
          <a:p>
            <a:r>
              <a:rPr lang="en-US" b="1" dirty="0"/>
              <a:t>MISO: </a:t>
            </a:r>
            <a:r>
              <a:rPr lang="en-US" dirty="0"/>
              <a:t>This pin is used to get data from a slave device and to send data to master device.</a:t>
            </a:r>
          </a:p>
          <a:p>
            <a:r>
              <a:rPr lang="en-US" b="1" dirty="0"/>
              <a:t>IRQ: </a:t>
            </a:r>
            <a:r>
              <a:rPr lang="en-US" dirty="0"/>
              <a:t>This pin is used for interrupt data.</a:t>
            </a:r>
          </a:p>
        </p:txBody>
      </p:sp>
    </p:spTree>
    <p:extLst>
      <p:ext uri="{BB962C8B-B14F-4D97-AF65-F5344CB8AC3E}">
        <p14:creationId xmlns:p14="http://schemas.microsoft.com/office/powerpoint/2010/main" val="40363272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6BF9AA-1C38-17E3-4D3C-5973FCFD5F60}"/>
              </a:ext>
            </a:extLst>
          </p:cNvPr>
          <p:cNvPicPr>
            <a:picLocks noChangeAspect="1"/>
          </p:cNvPicPr>
          <p:nvPr/>
        </p:nvPicPr>
        <p:blipFill>
          <a:blip r:embed="rId2"/>
          <a:stretch>
            <a:fillRect/>
          </a:stretch>
        </p:blipFill>
        <p:spPr>
          <a:xfrm>
            <a:off x="7606895" y="968980"/>
            <a:ext cx="3537275" cy="4202009"/>
          </a:xfrm>
          <a:prstGeom prst="rect">
            <a:avLst/>
          </a:prstGeom>
        </p:spPr>
      </p:pic>
      <p:pic>
        <p:nvPicPr>
          <p:cNvPr id="5" name="Picture 4">
            <a:extLst>
              <a:ext uri="{FF2B5EF4-FFF2-40B4-BE49-F238E27FC236}">
                <a16:creationId xmlns:a16="http://schemas.microsoft.com/office/drawing/2014/main" id="{438C3BE0-DE84-4AEB-6B80-E68DB03AC94E}"/>
              </a:ext>
            </a:extLst>
          </p:cNvPr>
          <p:cNvPicPr>
            <a:picLocks noChangeAspect="1"/>
          </p:cNvPicPr>
          <p:nvPr/>
        </p:nvPicPr>
        <p:blipFill>
          <a:blip r:embed="rId3"/>
          <a:stretch>
            <a:fillRect/>
          </a:stretch>
        </p:blipFill>
        <p:spPr>
          <a:xfrm>
            <a:off x="704744" y="968980"/>
            <a:ext cx="5736531" cy="4202009"/>
          </a:xfrm>
          <a:prstGeom prst="rect">
            <a:avLst/>
          </a:prstGeom>
        </p:spPr>
      </p:pic>
      <p:sp>
        <p:nvSpPr>
          <p:cNvPr id="2" name="TextBox 1"/>
          <p:cNvSpPr txBox="1"/>
          <p:nvPr/>
        </p:nvSpPr>
        <p:spPr>
          <a:xfrm>
            <a:off x="2813538" y="4811616"/>
            <a:ext cx="1802424" cy="369332"/>
          </a:xfrm>
          <a:prstGeom prst="rect">
            <a:avLst/>
          </a:prstGeom>
          <a:noFill/>
        </p:spPr>
        <p:txBody>
          <a:bodyPr wrap="square" rtlCol="0">
            <a:spAutoFit/>
          </a:bodyPr>
          <a:lstStyle/>
          <a:p>
            <a:r>
              <a:rPr lang="en-US" dirty="0" smtClean="0">
                <a:solidFill>
                  <a:schemeClr val="bg1"/>
                </a:solidFill>
              </a:rPr>
              <a:t>Pull up resistor</a:t>
            </a:r>
            <a:endParaRPr lang="en-US" dirty="0">
              <a:solidFill>
                <a:schemeClr val="bg1"/>
              </a:solidFill>
            </a:endParaRPr>
          </a:p>
        </p:txBody>
      </p:sp>
    </p:spTree>
    <p:extLst>
      <p:ext uri="{BB962C8B-B14F-4D97-AF65-F5344CB8AC3E}">
        <p14:creationId xmlns:p14="http://schemas.microsoft.com/office/powerpoint/2010/main" val="38017127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F560339-4DDE-1B25-D8F4-3C9E98E0127C}"/>
              </a:ext>
            </a:extLst>
          </p:cNvPr>
          <p:cNvSpPr>
            <a:spLocks noGrp="1"/>
          </p:cNvSpPr>
          <p:nvPr>
            <p:ph type="subTitle" idx="1"/>
          </p:nvPr>
        </p:nvSpPr>
        <p:spPr>
          <a:xfrm>
            <a:off x="291775" y="222459"/>
            <a:ext cx="11360800" cy="1056800"/>
          </a:xfrm>
        </p:spPr>
        <p:txBody>
          <a:bodyPr/>
          <a:lstStyle/>
          <a:p>
            <a:r>
              <a:rPr lang="en-US" dirty="0" smtClean="0"/>
              <a:t>Open Drain</a:t>
            </a:r>
            <a:endParaRPr lang="en-US" dirty="0"/>
          </a:p>
        </p:txBody>
      </p:sp>
      <p:pic>
        <p:nvPicPr>
          <p:cNvPr id="2" name="Picture 1"/>
          <p:cNvPicPr>
            <a:picLocks noChangeAspect="1"/>
          </p:cNvPicPr>
          <p:nvPr/>
        </p:nvPicPr>
        <p:blipFill>
          <a:blip r:embed="rId2"/>
          <a:stretch>
            <a:fillRect/>
          </a:stretch>
        </p:blipFill>
        <p:spPr>
          <a:xfrm>
            <a:off x="785045" y="1458841"/>
            <a:ext cx="10374259" cy="4318375"/>
          </a:xfrm>
          <a:prstGeom prst="rect">
            <a:avLst/>
          </a:prstGeom>
        </p:spPr>
      </p:pic>
    </p:spTree>
    <p:extLst>
      <p:ext uri="{BB962C8B-B14F-4D97-AF65-F5344CB8AC3E}">
        <p14:creationId xmlns:p14="http://schemas.microsoft.com/office/powerpoint/2010/main" val="1475319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F560339-4DDE-1B25-D8F4-3C9E98E0127C}"/>
              </a:ext>
            </a:extLst>
          </p:cNvPr>
          <p:cNvSpPr>
            <a:spLocks noGrp="1"/>
          </p:cNvSpPr>
          <p:nvPr>
            <p:ph type="subTitle" idx="1"/>
          </p:nvPr>
        </p:nvSpPr>
        <p:spPr>
          <a:xfrm>
            <a:off x="291775" y="222459"/>
            <a:ext cx="11360800" cy="1056800"/>
          </a:xfrm>
        </p:spPr>
        <p:txBody>
          <a:bodyPr/>
          <a:lstStyle/>
          <a:p>
            <a:r>
              <a:rPr lang="en-US" dirty="0" smtClean="0"/>
              <a:t>Open Drain</a:t>
            </a:r>
            <a:endParaRPr lang="en-US" dirty="0"/>
          </a:p>
        </p:txBody>
      </p:sp>
      <p:pic>
        <p:nvPicPr>
          <p:cNvPr id="5" name="Picture 4"/>
          <p:cNvPicPr>
            <a:picLocks noChangeAspect="1"/>
          </p:cNvPicPr>
          <p:nvPr/>
        </p:nvPicPr>
        <p:blipFill>
          <a:blip r:embed="rId2"/>
          <a:stretch>
            <a:fillRect/>
          </a:stretch>
        </p:blipFill>
        <p:spPr>
          <a:xfrm>
            <a:off x="846489" y="1594553"/>
            <a:ext cx="10536833" cy="4897544"/>
          </a:xfrm>
          <a:prstGeom prst="rect">
            <a:avLst/>
          </a:prstGeom>
        </p:spPr>
      </p:pic>
    </p:spTree>
    <p:extLst>
      <p:ext uri="{BB962C8B-B14F-4D97-AF65-F5344CB8AC3E}">
        <p14:creationId xmlns:p14="http://schemas.microsoft.com/office/powerpoint/2010/main" val="7368362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F560339-4DDE-1B25-D8F4-3C9E98E0127C}"/>
              </a:ext>
            </a:extLst>
          </p:cNvPr>
          <p:cNvSpPr>
            <a:spLocks noGrp="1"/>
          </p:cNvSpPr>
          <p:nvPr>
            <p:ph type="subTitle" idx="1"/>
          </p:nvPr>
        </p:nvSpPr>
        <p:spPr>
          <a:xfrm>
            <a:off x="291775" y="222459"/>
            <a:ext cx="11360800" cy="1056800"/>
          </a:xfrm>
        </p:spPr>
        <p:txBody>
          <a:bodyPr/>
          <a:lstStyle/>
          <a:p>
            <a:r>
              <a:rPr lang="en-US" dirty="0"/>
              <a:t>UART Communication</a:t>
            </a:r>
          </a:p>
        </p:txBody>
      </p:sp>
      <p:pic>
        <p:nvPicPr>
          <p:cNvPr id="6" name="Graphic 5">
            <a:extLst>
              <a:ext uri="{FF2B5EF4-FFF2-40B4-BE49-F238E27FC236}">
                <a16:creationId xmlns:a16="http://schemas.microsoft.com/office/drawing/2014/main" id="{8E2DD19B-5DED-4FB3-780E-47D820CB1F74}"/>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5688627" y="1011793"/>
            <a:ext cx="5182903" cy="1902859"/>
          </a:xfrm>
          <a:prstGeom prst="rect">
            <a:avLst/>
          </a:prstGeom>
        </p:spPr>
      </p:pic>
      <p:sp>
        <p:nvSpPr>
          <p:cNvPr id="7" name="TextBox 6">
            <a:extLst>
              <a:ext uri="{FF2B5EF4-FFF2-40B4-BE49-F238E27FC236}">
                <a16:creationId xmlns:a16="http://schemas.microsoft.com/office/drawing/2014/main" id="{20CEE9AE-F6C4-3AD9-A1F6-A6694209CA94}"/>
              </a:ext>
            </a:extLst>
          </p:cNvPr>
          <p:cNvSpPr txBox="1"/>
          <p:nvPr/>
        </p:nvSpPr>
        <p:spPr>
          <a:xfrm>
            <a:off x="1104901" y="3429003"/>
            <a:ext cx="9972675" cy="4154984"/>
          </a:xfrm>
          <a:prstGeom prst="rect">
            <a:avLst/>
          </a:prstGeom>
          <a:noFill/>
        </p:spPr>
        <p:txBody>
          <a:bodyPr wrap="square" rtlCol="0">
            <a:spAutoFit/>
          </a:bodyPr>
          <a:lstStyle/>
          <a:p>
            <a:pPr marL="380981" indent="-380981">
              <a:buFont typeface="Arial" panose="020B0604020202020204" pitchFamily="34" charset="0"/>
              <a:buChar char="•"/>
            </a:pPr>
            <a:r>
              <a:rPr lang="en-US" sz="2400" dirty="0"/>
              <a:t>Hardware that converts parallel to serial data.</a:t>
            </a:r>
          </a:p>
          <a:p>
            <a:pPr marL="380981" indent="-380981">
              <a:buFont typeface="Arial" panose="020B0604020202020204" pitchFamily="34" charset="0"/>
              <a:buChar char="•"/>
            </a:pPr>
            <a:r>
              <a:rPr lang="en-US" sz="2400" dirty="0"/>
              <a:t>No specific port for UART communication can be used in conjugation with RS-232,RS-434 USB</a:t>
            </a:r>
          </a:p>
          <a:p>
            <a:pPr marL="380981" indent="-380981">
              <a:buFont typeface="Arial" panose="020B0604020202020204" pitchFamily="34" charset="0"/>
              <a:buChar char="•"/>
            </a:pPr>
            <a:r>
              <a:rPr lang="en-US" sz="2400" dirty="0"/>
              <a:t>When </a:t>
            </a:r>
            <a:r>
              <a:rPr lang="en-US" sz="2400" dirty="0" err="1"/>
              <a:t>Tx</a:t>
            </a:r>
            <a:r>
              <a:rPr lang="en-US" sz="2400" dirty="0"/>
              <a:t> and Rx is not transmitting it is held High (ideal state)</a:t>
            </a:r>
          </a:p>
          <a:p>
            <a:r>
              <a:rPr lang="en-US" sz="2400" b="1" dirty="0"/>
              <a:t>Components:</a:t>
            </a:r>
          </a:p>
          <a:p>
            <a:pPr marL="457178" indent="-457178">
              <a:buFont typeface="+mj-lt"/>
              <a:buAutoNum type="arabicPeriod"/>
            </a:pPr>
            <a:r>
              <a:rPr lang="en-US" sz="2400" dirty="0"/>
              <a:t>Baud Rate generator </a:t>
            </a:r>
          </a:p>
          <a:p>
            <a:pPr marL="457178" indent="-457178">
              <a:buFont typeface="+mj-lt"/>
              <a:buAutoNum type="arabicPeriod"/>
            </a:pPr>
            <a:r>
              <a:rPr lang="en-US" sz="2400" dirty="0"/>
              <a:t>Tx, Rx Register</a:t>
            </a:r>
          </a:p>
          <a:p>
            <a:pPr marL="457178" indent="-457178">
              <a:buFont typeface="+mj-lt"/>
              <a:buAutoNum type="arabicPeriod"/>
            </a:pPr>
            <a:r>
              <a:rPr lang="en-US" sz="2400" dirty="0"/>
              <a:t>Tx, Rx Buffer</a:t>
            </a:r>
          </a:p>
          <a:p>
            <a:pPr marL="457178" indent="-457178">
              <a:buFont typeface="+mj-lt"/>
              <a:buAutoNum type="arabicPeriod"/>
            </a:pPr>
            <a:r>
              <a:rPr lang="en-US" sz="2400" dirty="0"/>
              <a:t>FIFO Buffer memory</a:t>
            </a:r>
          </a:p>
          <a:p>
            <a:pPr marL="457178" indent="-457178">
              <a:buFont typeface="+mj-lt"/>
              <a:buAutoNum type="arabicPeriod"/>
            </a:pPr>
            <a:endParaRPr lang="en-US" sz="2400" dirty="0"/>
          </a:p>
          <a:p>
            <a:r>
              <a:rPr lang="en-US" sz="2400" dirty="0"/>
              <a:t>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903" y="958235"/>
            <a:ext cx="3407767" cy="2213592"/>
          </a:xfrm>
          <a:prstGeom prst="rect">
            <a:avLst/>
          </a:prstGeom>
        </p:spPr>
      </p:pic>
    </p:spTree>
    <p:extLst>
      <p:ext uri="{BB962C8B-B14F-4D97-AF65-F5344CB8AC3E}">
        <p14:creationId xmlns:p14="http://schemas.microsoft.com/office/powerpoint/2010/main" val="38744579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800EA18-3A67-5593-D725-2B9ACFD44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1" y="165404"/>
            <a:ext cx="4928659" cy="36922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1A9860D-17BC-B91C-EBEE-59AF48D2A38C}"/>
              </a:ext>
            </a:extLst>
          </p:cNvPr>
          <p:cNvPicPr>
            <a:picLocks noChangeAspect="1"/>
          </p:cNvPicPr>
          <p:nvPr/>
        </p:nvPicPr>
        <p:blipFill>
          <a:blip r:embed="rId3"/>
          <a:stretch>
            <a:fillRect/>
          </a:stretch>
        </p:blipFill>
        <p:spPr>
          <a:xfrm>
            <a:off x="5322363" y="4914399"/>
            <a:ext cx="6718300" cy="1447800"/>
          </a:xfrm>
          <a:prstGeom prst="rect">
            <a:avLst/>
          </a:prstGeom>
        </p:spPr>
      </p:pic>
      <p:sp>
        <p:nvSpPr>
          <p:cNvPr id="2" name="TextBox 1"/>
          <p:cNvSpPr txBox="1"/>
          <p:nvPr/>
        </p:nvSpPr>
        <p:spPr>
          <a:xfrm>
            <a:off x="818147" y="978573"/>
            <a:ext cx="5870068" cy="646331"/>
          </a:xfrm>
          <a:prstGeom prst="rect">
            <a:avLst/>
          </a:prstGeom>
          <a:noFill/>
        </p:spPr>
        <p:txBody>
          <a:bodyPr wrap="none" rtlCol="0">
            <a:spAutoFit/>
          </a:bodyPr>
          <a:lstStyle/>
          <a:p>
            <a:pPr marL="285744" indent="-285744">
              <a:buFont typeface="Arial" panose="020B0604020202020204" pitchFamily="34" charset="0"/>
              <a:buChar char="•"/>
            </a:pPr>
            <a:r>
              <a:rPr lang="en-US" dirty="0"/>
              <a:t>Used in earliest serial Protocols like RS-232,Modems</a:t>
            </a:r>
          </a:p>
          <a:p>
            <a:pPr marL="285744" indent="-285744">
              <a:buFont typeface="Arial" panose="020B0604020202020204" pitchFamily="34" charset="0"/>
              <a:buChar char="•"/>
            </a:pPr>
            <a:r>
              <a:rPr lang="en-US" dirty="0"/>
              <a:t>Still used for lower-speed and low throughput application</a:t>
            </a:r>
          </a:p>
        </p:txBody>
      </p:sp>
      <p:pic>
        <p:nvPicPr>
          <p:cNvPr id="3" name="Picture 2"/>
          <p:cNvPicPr>
            <a:picLocks noChangeAspect="1"/>
          </p:cNvPicPr>
          <p:nvPr/>
        </p:nvPicPr>
        <p:blipFill>
          <a:blip r:embed="rId4"/>
          <a:stretch>
            <a:fillRect/>
          </a:stretch>
        </p:blipFill>
        <p:spPr>
          <a:xfrm>
            <a:off x="1816709" y="2305278"/>
            <a:ext cx="2450491" cy="4056924"/>
          </a:xfrm>
          <a:prstGeom prst="rect">
            <a:avLst/>
          </a:prstGeom>
        </p:spPr>
      </p:pic>
    </p:spTree>
    <p:extLst>
      <p:ext uri="{BB962C8B-B14F-4D97-AF65-F5344CB8AC3E}">
        <p14:creationId xmlns:p14="http://schemas.microsoft.com/office/powerpoint/2010/main" val="6692492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F560339-4DDE-1B25-D8F4-3C9E98E0127C}"/>
              </a:ext>
            </a:extLst>
          </p:cNvPr>
          <p:cNvSpPr>
            <a:spLocks noGrp="1"/>
          </p:cNvSpPr>
          <p:nvPr>
            <p:ph type="subTitle" idx="1"/>
          </p:nvPr>
        </p:nvSpPr>
        <p:spPr>
          <a:xfrm>
            <a:off x="291775" y="222459"/>
            <a:ext cx="11360800" cy="1056800"/>
          </a:xfrm>
        </p:spPr>
        <p:txBody>
          <a:bodyPr/>
          <a:lstStyle/>
          <a:p>
            <a:r>
              <a:rPr lang="en-US" dirty="0"/>
              <a:t>UART Communication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22" y="1058594"/>
            <a:ext cx="11494313" cy="290351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641" y="4341734"/>
            <a:ext cx="11520691" cy="2279599"/>
          </a:xfrm>
          <a:prstGeom prst="rect">
            <a:avLst/>
          </a:prstGeom>
        </p:spPr>
      </p:pic>
    </p:spTree>
    <p:extLst>
      <p:ext uri="{BB962C8B-B14F-4D97-AF65-F5344CB8AC3E}">
        <p14:creationId xmlns:p14="http://schemas.microsoft.com/office/powerpoint/2010/main" val="20080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F560339-4DDE-1B25-D8F4-3C9E98E0127C}"/>
              </a:ext>
            </a:extLst>
          </p:cNvPr>
          <p:cNvSpPr>
            <a:spLocks noGrp="1"/>
          </p:cNvSpPr>
          <p:nvPr>
            <p:ph type="subTitle" idx="1"/>
          </p:nvPr>
        </p:nvSpPr>
        <p:spPr>
          <a:xfrm>
            <a:off x="291775" y="222459"/>
            <a:ext cx="11360800" cy="1056800"/>
          </a:xfrm>
        </p:spPr>
        <p:txBody>
          <a:bodyPr/>
          <a:lstStyle/>
          <a:p>
            <a:r>
              <a:rPr lang="en-US" dirty="0"/>
              <a:t>I2C Communication</a:t>
            </a:r>
          </a:p>
        </p:txBody>
      </p:sp>
      <p:pic>
        <p:nvPicPr>
          <p:cNvPr id="5" name="Picture 4">
            <a:extLst>
              <a:ext uri="{FF2B5EF4-FFF2-40B4-BE49-F238E27FC236}">
                <a16:creationId xmlns:a16="http://schemas.microsoft.com/office/drawing/2014/main" id="{9F8F01D7-2DEF-ACD7-3501-AB5A5C017DF3}"/>
              </a:ext>
            </a:extLst>
          </p:cNvPr>
          <p:cNvPicPr>
            <a:picLocks noChangeAspect="1"/>
          </p:cNvPicPr>
          <p:nvPr/>
        </p:nvPicPr>
        <p:blipFill>
          <a:blip r:embed="rId2"/>
          <a:stretch>
            <a:fillRect/>
          </a:stretch>
        </p:blipFill>
        <p:spPr>
          <a:xfrm>
            <a:off x="5949853" y="1620085"/>
            <a:ext cx="6242151" cy="4411747"/>
          </a:xfrm>
          <a:prstGeom prst="rect">
            <a:avLst/>
          </a:prstGeom>
        </p:spPr>
      </p:pic>
      <p:sp>
        <p:nvSpPr>
          <p:cNvPr id="7" name="TextBox 6">
            <a:extLst>
              <a:ext uri="{FF2B5EF4-FFF2-40B4-BE49-F238E27FC236}">
                <a16:creationId xmlns:a16="http://schemas.microsoft.com/office/drawing/2014/main" id="{1D8658C0-548D-3A9F-8E00-E2681AF4BCEB}"/>
              </a:ext>
            </a:extLst>
          </p:cNvPr>
          <p:cNvSpPr txBox="1"/>
          <p:nvPr/>
        </p:nvSpPr>
        <p:spPr>
          <a:xfrm>
            <a:off x="291780" y="1466855"/>
            <a:ext cx="5804225" cy="5632311"/>
          </a:xfrm>
          <a:prstGeom prst="rect">
            <a:avLst/>
          </a:prstGeom>
          <a:noFill/>
        </p:spPr>
        <p:txBody>
          <a:bodyPr wrap="square" rtlCol="0">
            <a:spAutoFit/>
          </a:bodyPr>
          <a:lstStyle/>
          <a:p>
            <a:pPr marL="380981" indent="-380981">
              <a:buFont typeface="Arial" panose="020B0604020202020204" pitchFamily="34" charset="0"/>
              <a:buChar char="•"/>
            </a:pPr>
            <a:r>
              <a:rPr lang="en-US" sz="2400" dirty="0"/>
              <a:t>To achieve serial data communication which are very close to each other</a:t>
            </a:r>
          </a:p>
          <a:p>
            <a:pPr marL="380981" indent="-380981">
              <a:buFont typeface="Arial" panose="020B0604020202020204" pitchFamily="34" charset="0"/>
              <a:buChar char="•"/>
            </a:pPr>
            <a:r>
              <a:rPr lang="en-US" sz="2400" dirty="0"/>
              <a:t>Multi-master capability </a:t>
            </a:r>
          </a:p>
          <a:p>
            <a:pPr marL="380981" indent="-380981">
              <a:buFont typeface="Arial" panose="020B0604020202020204" pitchFamily="34" charset="0"/>
              <a:buChar char="•"/>
            </a:pPr>
            <a:r>
              <a:rPr lang="en-US" sz="2400" dirty="0"/>
              <a:t>Communicates with slaves with slave address</a:t>
            </a:r>
          </a:p>
          <a:p>
            <a:pPr marL="380981" indent="-380981">
              <a:buFont typeface="Arial" panose="020B0604020202020204" pitchFamily="34" charset="0"/>
              <a:buChar char="•"/>
            </a:pPr>
            <a:r>
              <a:rPr lang="en-US" sz="2400" dirty="0"/>
              <a:t>Half duplex</a:t>
            </a:r>
          </a:p>
          <a:p>
            <a:pPr marL="380981" indent="-380981">
              <a:buFont typeface="Arial" panose="020B0604020202020204" pitchFamily="34" charset="0"/>
              <a:buChar char="•"/>
            </a:pPr>
            <a:r>
              <a:rPr lang="en-US" sz="2400" dirty="0"/>
              <a:t>Slave control over serial clock(clock stretching)</a:t>
            </a:r>
          </a:p>
          <a:p>
            <a:pPr marL="380981" indent="-380981">
              <a:buFont typeface="Arial" panose="020B0604020202020204" pitchFamily="34" charset="0"/>
              <a:buChar char="•"/>
            </a:pPr>
            <a:r>
              <a:rPr lang="en-US" sz="2400" b="1" dirty="0"/>
              <a:t>4 modes</a:t>
            </a:r>
          </a:p>
          <a:p>
            <a:pPr marL="380981" indent="-380981">
              <a:buFont typeface="Arial" panose="020B0604020202020204" pitchFamily="34" charset="0"/>
              <a:buChar char="•"/>
            </a:pPr>
            <a:r>
              <a:rPr lang="en-US" sz="2400" dirty="0"/>
              <a:t>Standard</a:t>
            </a:r>
          </a:p>
          <a:p>
            <a:pPr marL="380981" indent="-380981">
              <a:buFont typeface="Arial" panose="020B0604020202020204" pitchFamily="34" charset="0"/>
              <a:buChar char="•"/>
            </a:pPr>
            <a:r>
              <a:rPr lang="en-US" sz="2400" dirty="0"/>
              <a:t>Fast mode </a:t>
            </a:r>
          </a:p>
          <a:p>
            <a:pPr marL="380981" indent="-380981">
              <a:buFont typeface="Arial" panose="020B0604020202020204" pitchFamily="34" charset="0"/>
              <a:buChar char="•"/>
            </a:pPr>
            <a:r>
              <a:rPr lang="en-US" sz="2400" dirty="0"/>
              <a:t>Fast mode plus</a:t>
            </a:r>
          </a:p>
          <a:p>
            <a:pPr marL="380981" indent="-380981">
              <a:buFont typeface="Arial" panose="020B0604020202020204" pitchFamily="34" charset="0"/>
              <a:buChar char="•"/>
            </a:pPr>
            <a:r>
              <a:rPr lang="en-US" sz="2400" dirty="0"/>
              <a:t>High speed mode</a:t>
            </a:r>
          </a:p>
          <a:p>
            <a:pPr marL="380981" indent="-380981">
              <a:buFont typeface="Arial" panose="020B0604020202020204" pitchFamily="34" charset="0"/>
              <a:buChar char="•"/>
            </a:pPr>
            <a:endParaRPr lang="en-US" sz="2400" dirty="0"/>
          </a:p>
          <a:p>
            <a:r>
              <a:rPr lang="en-US" sz="2400" dirty="0"/>
              <a:t> </a:t>
            </a:r>
          </a:p>
        </p:txBody>
      </p:sp>
    </p:spTree>
    <p:extLst>
      <p:ext uri="{BB962C8B-B14F-4D97-AF65-F5344CB8AC3E}">
        <p14:creationId xmlns:p14="http://schemas.microsoft.com/office/powerpoint/2010/main" val="13526441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F560339-4DDE-1B25-D8F4-3C9E98E0127C}"/>
              </a:ext>
            </a:extLst>
          </p:cNvPr>
          <p:cNvSpPr>
            <a:spLocks noGrp="1"/>
          </p:cNvSpPr>
          <p:nvPr>
            <p:ph type="subTitle" idx="1"/>
          </p:nvPr>
        </p:nvSpPr>
        <p:spPr>
          <a:xfrm>
            <a:off x="291775" y="222459"/>
            <a:ext cx="11360800" cy="1056800"/>
          </a:xfrm>
        </p:spPr>
        <p:txBody>
          <a:bodyPr/>
          <a:lstStyle/>
          <a:p>
            <a:r>
              <a:rPr lang="en-US" dirty="0"/>
              <a:t>I2C Communication</a:t>
            </a:r>
          </a:p>
        </p:txBody>
      </p:sp>
      <p:sp>
        <p:nvSpPr>
          <p:cNvPr id="7" name="TextBox 6">
            <a:extLst>
              <a:ext uri="{FF2B5EF4-FFF2-40B4-BE49-F238E27FC236}">
                <a16:creationId xmlns:a16="http://schemas.microsoft.com/office/drawing/2014/main" id="{1D8658C0-548D-3A9F-8E00-E2681AF4BCEB}"/>
              </a:ext>
            </a:extLst>
          </p:cNvPr>
          <p:cNvSpPr txBox="1"/>
          <p:nvPr/>
        </p:nvSpPr>
        <p:spPr>
          <a:xfrm>
            <a:off x="291781" y="1466855"/>
            <a:ext cx="11162287" cy="2677656"/>
          </a:xfrm>
          <a:prstGeom prst="rect">
            <a:avLst/>
          </a:prstGeom>
          <a:noFill/>
        </p:spPr>
        <p:txBody>
          <a:bodyPr wrap="square" rtlCol="0">
            <a:spAutoFit/>
          </a:bodyPr>
          <a:lstStyle/>
          <a:p>
            <a:pPr marL="380981" indent="-380981">
              <a:buFont typeface="Arial" panose="020B0604020202020204" pitchFamily="34" charset="0"/>
              <a:buChar char="•"/>
            </a:pPr>
            <a:r>
              <a:rPr lang="en-US" sz="2400" dirty="0"/>
              <a:t>128(112) Devices with 7-bit addressing</a:t>
            </a:r>
          </a:p>
          <a:p>
            <a:pPr marL="380981" indent="-380981">
              <a:buFont typeface="Arial" panose="020B0604020202020204" pitchFamily="34" charset="0"/>
              <a:buChar char="•"/>
            </a:pPr>
            <a:r>
              <a:rPr lang="en-US" sz="2400" dirty="0"/>
              <a:t>1024(1008) Devices with 10-bit Addressing</a:t>
            </a:r>
          </a:p>
          <a:p>
            <a:pPr marL="380981" indent="-380981">
              <a:buFont typeface="Arial" panose="020B0604020202020204" pitchFamily="34" charset="0"/>
              <a:buChar char="•"/>
            </a:pPr>
            <a:r>
              <a:rPr lang="en-US" sz="2400" dirty="0"/>
              <a:t>The two lines are in open drain configuration. </a:t>
            </a:r>
          </a:p>
          <a:p>
            <a:pPr marL="380981" indent="-380981">
              <a:buFont typeface="Arial" panose="020B0604020202020204" pitchFamily="34" charset="0"/>
              <a:buChar char="•"/>
            </a:pPr>
            <a:r>
              <a:rPr lang="en-US" sz="2400" dirty="0"/>
              <a:t>The value of resistor is from 2k for high speed ~400kbps to 10k for 100kbps</a:t>
            </a:r>
          </a:p>
          <a:p>
            <a:pPr marL="380981" indent="-380981">
              <a:buFont typeface="Arial" panose="020B0604020202020204" pitchFamily="34" charset="0"/>
              <a:buChar char="•"/>
            </a:pPr>
            <a:endParaRPr lang="en-US" sz="2400" dirty="0"/>
          </a:p>
          <a:p>
            <a:pPr marL="380981" indent="-380981">
              <a:buFont typeface="Arial" panose="020B0604020202020204" pitchFamily="34" charset="0"/>
              <a:buChar char="•"/>
            </a:pPr>
            <a:endParaRPr lang="en-US" sz="2400" dirty="0"/>
          </a:p>
          <a:p>
            <a:r>
              <a:rPr lang="en-US" sz="2400" dirty="0"/>
              <a:t> </a:t>
            </a:r>
          </a:p>
        </p:txBody>
      </p:sp>
    </p:spTree>
    <p:extLst>
      <p:ext uri="{BB962C8B-B14F-4D97-AF65-F5344CB8AC3E}">
        <p14:creationId xmlns:p14="http://schemas.microsoft.com/office/powerpoint/2010/main" val="158290410"/>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045008-BD42-4B24-A6F5-0E1C58790533}">
  <ds:schemaRefs>
    <ds:schemaRef ds:uri="http://purl.org/dc/dcmitype/"/>
    <ds:schemaRef ds:uri="http://purl.org/dc/terms/"/>
    <ds:schemaRef ds:uri="http://schemas.microsoft.com/office/2006/metadata/propertie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16c05727-aa75-4e4a-9b5f-8a80a1165891"/>
    <ds:schemaRef ds:uri="71af3243-3dd4-4a8d-8c0d-dd76da1f02a5"/>
    <ds:schemaRef ds:uri="http://www.w3.org/XML/1998/namespace"/>
  </ds:schemaRefs>
</ds:datastoreItem>
</file>

<file path=customXml/itemProps2.xml><?xml version="1.0" encoding="utf-8"?>
<ds:datastoreItem xmlns:ds="http://schemas.openxmlformats.org/officeDocument/2006/customXml" ds:itemID="{00B52848-9F15-412E-907E-592D80B16D34}">
  <ds:schemaRefs>
    <ds:schemaRef ds:uri="http://schemas.microsoft.com/sharepoint/v3/contenttype/forms"/>
  </ds:schemaRefs>
</ds:datastoreItem>
</file>

<file path=customXml/itemProps3.xml><?xml version="1.0" encoding="utf-8"?>
<ds:datastoreItem xmlns:ds="http://schemas.openxmlformats.org/officeDocument/2006/customXml" ds:itemID="{11A621F2-4F72-4D03-9533-F4606037C0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TM10001115[[fn=Parcel]]</Template>
  <TotalTime>0</TotalTime>
  <Words>1035</Words>
  <Application>Microsoft Office PowerPoint</Application>
  <PresentationFormat>Widescreen</PresentationFormat>
  <Paragraphs>109</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Gill Sans MT</vt:lpstr>
      <vt:lpstr>PT Sans</vt:lpstr>
      <vt:lpstr>Sagona ExtraLight</vt:lpstr>
      <vt:lpstr>Speak Pro</vt:lpstr>
      <vt:lpstr>Times New Roman</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Spi Bus COnfiguration</vt:lpstr>
      <vt:lpstr>PowerPoint Presentation</vt:lpstr>
      <vt:lpstr>PowerPoint Presentation</vt:lpstr>
      <vt:lpstr>PowerPoint Presentation</vt:lpstr>
      <vt:lpstr>NRF24L01 MODULE</vt:lpstr>
      <vt:lpstr>NRF24L01 MODULE</vt:lpstr>
      <vt:lpstr>NRF24L01 MODULE</vt:lpstr>
      <vt:lpstr>NRF24L01 MODULE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2022-06-29T05:52:56Z</dcterms:created>
  <dcterms:modified xsi:type="dcterms:W3CDTF">2022-06-29T10:04:37Z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